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  <p:sldMasterId id="2147483658" r:id="rId3"/>
    <p:sldMasterId id="2147483659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73" r:id="rId12"/>
    <p:sldId id="277" r:id="rId13"/>
    <p:sldId id="278" r:id="rId14"/>
    <p:sldId id="274" r:id="rId15"/>
    <p:sldId id="263" r:id="rId16"/>
    <p:sldId id="264" r:id="rId17"/>
    <p:sldId id="265" r:id="rId18"/>
    <p:sldId id="267" r:id="rId19"/>
    <p:sldId id="268" r:id="rId20"/>
    <p:sldId id="269" r:id="rId21"/>
    <p:sldId id="270" r:id="rId22"/>
    <p:sldId id="275" r:id="rId23"/>
    <p:sldId id="271" r:id="rId24"/>
  </p:sldIdLst>
  <p:sldSz cx="9144000" cy="5143500" type="screen16x9"/>
  <p:notesSz cx="6858000" cy="9144000"/>
  <p:embeddedFontLst>
    <p:embeddedFont>
      <p:font typeface="DM Sans" pitchFamily="2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Montserrat Light" panose="00000400000000000000" pitchFamily="2" charset="0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CC4613-2FA6-4B98-8617-A970E91232DE}" v="1" dt="2024-10-02T17:00:43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9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elis, Megan" userId="dd9a41df-ed44-487e-b12d-79eefa66348e" providerId="ADAL" clId="{CBCC4613-2FA6-4B98-8617-A970E91232DE}"/>
    <pc:docChg chg="custSel delSld modSld">
      <pc:chgData name="Sharelis, Megan" userId="dd9a41df-ed44-487e-b12d-79eefa66348e" providerId="ADAL" clId="{CBCC4613-2FA6-4B98-8617-A970E91232DE}" dt="2024-10-02T17:03:37.010" v="111" actId="1076"/>
      <pc:docMkLst>
        <pc:docMk/>
      </pc:docMkLst>
      <pc:sldChg chg="modSp mod">
        <pc:chgData name="Sharelis, Megan" userId="dd9a41df-ed44-487e-b12d-79eefa66348e" providerId="ADAL" clId="{CBCC4613-2FA6-4B98-8617-A970E91232DE}" dt="2024-10-02T16:58:56.192" v="1" actId="20577"/>
        <pc:sldMkLst>
          <pc:docMk/>
          <pc:sldMk cId="0" sldId="257"/>
        </pc:sldMkLst>
        <pc:spChg chg="mod">
          <ac:chgData name="Sharelis, Megan" userId="dd9a41df-ed44-487e-b12d-79eefa66348e" providerId="ADAL" clId="{CBCC4613-2FA6-4B98-8617-A970E91232DE}" dt="2024-10-02T16:58:56.192" v="1" actId="20577"/>
          <ac:spMkLst>
            <pc:docMk/>
            <pc:sldMk cId="0" sldId="257"/>
            <ac:spMk id="74" creationId="{00000000-0000-0000-0000-000000000000}"/>
          </ac:spMkLst>
        </pc:spChg>
      </pc:sldChg>
      <pc:sldChg chg="addSp delSp modSp mod">
        <pc:chgData name="Sharelis, Megan" userId="dd9a41df-ed44-487e-b12d-79eefa66348e" providerId="ADAL" clId="{CBCC4613-2FA6-4B98-8617-A970E91232DE}" dt="2024-10-02T17:00:52.571" v="30" actId="1076"/>
        <pc:sldMkLst>
          <pc:docMk/>
          <pc:sldMk cId="0" sldId="258"/>
        </pc:sldMkLst>
        <pc:spChg chg="mod">
          <ac:chgData name="Sharelis, Megan" userId="dd9a41df-ed44-487e-b12d-79eefa66348e" providerId="ADAL" clId="{CBCC4613-2FA6-4B98-8617-A970E91232DE}" dt="2024-10-02T16:59:03.921" v="20" actId="20577"/>
          <ac:spMkLst>
            <pc:docMk/>
            <pc:sldMk cId="0" sldId="258"/>
            <ac:spMk id="3" creationId="{960B0AC7-5C53-FE65-15B0-FC8F814EEA25}"/>
          </ac:spMkLst>
        </pc:spChg>
        <pc:picChg chg="del">
          <ac:chgData name="Sharelis, Megan" userId="dd9a41df-ed44-487e-b12d-79eefa66348e" providerId="ADAL" clId="{CBCC4613-2FA6-4B98-8617-A970E91232DE}" dt="2024-10-02T16:59:07.336" v="21" actId="478"/>
          <ac:picMkLst>
            <pc:docMk/>
            <pc:sldMk cId="0" sldId="258"/>
            <ac:picMk id="4" creationId="{2A3CD2F3-5A3B-9673-C759-515A48E3F326}"/>
          </ac:picMkLst>
        </pc:picChg>
        <pc:picChg chg="add mod">
          <ac:chgData name="Sharelis, Megan" userId="dd9a41df-ed44-487e-b12d-79eefa66348e" providerId="ADAL" clId="{CBCC4613-2FA6-4B98-8617-A970E91232DE}" dt="2024-10-02T17:00:52.571" v="30" actId="1076"/>
          <ac:picMkLst>
            <pc:docMk/>
            <pc:sldMk cId="0" sldId="258"/>
            <ac:picMk id="5" creationId="{21F594FB-520B-FDA5-170A-BA0CBF9B02CC}"/>
          </ac:picMkLst>
        </pc:picChg>
      </pc:sldChg>
      <pc:sldChg chg="addSp delSp modSp mod">
        <pc:chgData name="Sharelis, Megan" userId="dd9a41df-ed44-487e-b12d-79eefa66348e" providerId="ADAL" clId="{CBCC4613-2FA6-4B98-8617-A970E91232DE}" dt="2024-10-02T17:02:41.413" v="83" actId="208"/>
        <pc:sldMkLst>
          <pc:docMk/>
          <pc:sldMk cId="0" sldId="259"/>
        </pc:sldMkLst>
        <pc:spChg chg="mod">
          <ac:chgData name="Sharelis, Megan" userId="dd9a41df-ed44-487e-b12d-79eefa66348e" providerId="ADAL" clId="{CBCC4613-2FA6-4B98-8617-A970E91232DE}" dt="2024-10-02T17:00:58.981" v="49" actId="20577"/>
          <ac:spMkLst>
            <pc:docMk/>
            <pc:sldMk cId="0" sldId="259"/>
            <ac:spMk id="3" creationId="{5759277B-9508-E288-826D-8A23E5F08A57}"/>
          </ac:spMkLst>
        </pc:spChg>
        <pc:picChg chg="del">
          <ac:chgData name="Sharelis, Megan" userId="dd9a41df-ed44-487e-b12d-79eefa66348e" providerId="ADAL" clId="{CBCC4613-2FA6-4B98-8617-A970E91232DE}" dt="2024-10-02T17:01:04.471" v="50" actId="478"/>
          <ac:picMkLst>
            <pc:docMk/>
            <pc:sldMk cId="0" sldId="259"/>
            <ac:picMk id="4" creationId="{11877EDA-C358-DF29-9A68-A5DED896BEDD}"/>
          </ac:picMkLst>
        </pc:picChg>
        <pc:picChg chg="add mod">
          <ac:chgData name="Sharelis, Megan" userId="dd9a41df-ed44-487e-b12d-79eefa66348e" providerId="ADAL" clId="{CBCC4613-2FA6-4B98-8617-A970E91232DE}" dt="2024-10-02T17:02:41.413" v="83" actId="208"/>
          <ac:picMkLst>
            <pc:docMk/>
            <pc:sldMk cId="0" sldId="259"/>
            <ac:picMk id="5" creationId="{735C2D1F-9DC9-384A-CED7-04E16FAA5D7F}"/>
          </ac:picMkLst>
        </pc:picChg>
      </pc:sldChg>
      <pc:sldChg chg="addSp delSp modSp mod">
        <pc:chgData name="Sharelis, Megan" userId="dd9a41df-ed44-487e-b12d-79eefa66348e" providerId="ADAL" clId="{CBCC4613-2FA6-4B98-8617-A970E91232DE}" dt="2024-10-02T17:02:52.851" v="107" actId="478"/>
        <pc:sldMkLst>
          <pc:docMk/>
          <pc:sldMk cId="0" sldId="260"/>
        </pc:sldMkLst>
        <pc:spChg chg="del mod">
          <ac:chgData name="Sharelis, Megan" userId="dd9a41df-ed44-487e-b12d-79eefa66348e" providerId="ADAL" clId="{CBCC4613-2FA6-4B98-8617-A970E91232DE}" dt="2024-10-02T17:02:52.851" v="107" actId="478"/>
          <ac:spMkLst>
            <pc:docMk/>
            <pc:sldMk cId="0" sldId="260"/>
            <ac:spMk id="3" creationId="{821665CB-31FC-D0FC-6881-B13EA021168A}"/>
          </ac:spMkLst>
        </pc:spChg>
        <pc:spChg chg="mod">
          <ac:chgData name="Sharelis, Megan" userId="dd9a41df-ed44-487e-b12d-79eefa66348e" providerId="ADAL" clId="{CBCC4613-2FA6-4B98-8617-A970E91232DE}" dt="2024-10-02T17:01:59.088" v="74" actId="20577"/>
          <ac:spMkLst>
            <pc:docMk/>
            <pc:sldMk cId="0" sldId="260"/>
            <ac:spMk id="5" creationId="{3A4F21F2-1F12-9F5B-E431-EA4EC0B2E2E4}"/>
          </ac:spMkLst>
        </pc:spChg>
        <pc:picChg chg="del">
          <ac:chgData name="Sharelis, Megan" userId="dd9a41df-ed44-487e-b12d-79eefa66348e" providerId="ADAL" clId="{CBCC4613-2FA6-4B98-8617-A970E91232DE}" dt="2024-10-02T17:02:27.476" v="75" actId="478"/>
          <ac:picMkLst>
            <pc:docMk/>
            <pc:sldMk cId="0" sldId="260"/>
            <ac:picMk id="4" creationId="{AE1B0934-3D4A-038C-DB0F-2132C11AA1BE}"/>
          </ac:picMkLst>
        </pc:picChg>
        <pc:picChg chg="add mod">
          <ac:chgData name="Sharelis, Megan" userId="dd9a41df-ed44-487e-b12d-79eefa66348e" providerId="ADAL" clId="{CBCC4613-2FA6-4B98-8617-A970E91232DE}" dt="2024-10-02T17:02:38.148" v="82" actId="1076"/>
          <ac:picMkLst>
            <pc:docMk/>
            <pc:sldMk cId="0" sldId="260"/>
            <ac:picMk id="6" creationId="{783EA6AE-FE6C-D94E-4AAF-7B4A668543D3}"/>
          </ac:picMkLst>
        </pc:picChg>
      </pc:sldChg>
      <pc:sldChg chg="delSp mod">
        <pc:chgData name="Sharelis, Megan" userId="dd9a41df-ed44-487e-b12d-79eefa66348e" providerId="ADAL" clId="{CBCC4613-2FA6-4B98-8617-A970E91232DE}" dt="2024-10-02T17:03:16.213" v="109" actId="478"/>
        <pc:sldMkLst>
          <pc:docMk/>
          <pc:sldMk cId="0" sldId="265"/>
        </pc:sldMkLst>
        <pc:spChg chg="del">
          <ac:chgData name="Sharelis, Megan" userId="dd9a41df-ed44-487e-b12d-79eefa66348e" providerId="ADAL" clId="{CBCC4613-2FA6-4B98-8617-A970E91232DE}" dt="2024-10-02T17:03:16.213" v="109" actId="478"/>
          <ac:spMkLst>
            <pc:docMk/>
            <pc:sldMk cId="0" sldId="265"/>
            <ac:spMk id="228" creationId="{00000000-0000-0000-0000-000000000000}"/>
          </ac:spMkLst>
        </pc:spChg>
      </pc:sldChg>
      <pc:sldChg chg="del">
        <pc:chgData name="Sharelis, Megan" userId="dd9a41df-ed44-487e-b12d-79eefa66348e" providerId="ADAL" clId="{CBCC4613-2FA6-4B98-8617-A970E91232DE}" dt="2024-10-02T17:03:13.570" v="108" actId="47"/>
        <pc:sldMkLst>
          <pc:docMk/>
          <pc:sldMk cId="0" sldId="266"/>
        </pc:sldMkLst>
      </pc:sldChg>
      <pc:sldChg chg="delSp modSp mod">
        <pc:chgData name="Sharelis, Megan" userId="dd9a41df-ed44-487e-b12d-79eefa66348e" providerId="ADAL" clId="{CBCC4613-2FA6-4B98-8617-A970E91232DE}" dt="2024-10-02T17:03:37.010" v="111" actId="1076"/>
        <pc:sldMkLst>
          <pc:docMk/>
          <pc:sldMk cId="0" sldId="275"/>
        </pc:sldMkLst>
        <pc:picChg chg="del">
          <ac:chgData name="Sharelis, Megan" userId="dd9a41df-ed44-487e-b12d-79eefa66348e" providerId="ADAL" clId="{CBCC4613-2FA6-4B98-8617-A970E91232DE}" dt="2024-10-02T17:03:34.127" v="110" actId="478"/>
          <ac:picMkLst>
            <pc:docMk/>
            <pc:sldMk cId="0" sldId="275"/>
            <ac:picMk id="4" creationId="{78A0374B-0126-B7CF-E539-D5EC4D68E195}"/>
          </ac:picMkLst>
        </pc:picChg>
        <pc:picChg chg="mod">
          <ac:chgData name="Sharelis, Megan" userId="dd9a41df-ed44-487e-b12d-79eefa66348e" providerId="ADAL" clId="{CBCC4613-2FA6-4B98-8617-A970E91232DE}" dt="2024-10-02T17:03:37.010" v="111" actId="1076"/>
          <ac:picMkLst>
            <pc:docMk/>
            <pc:sldMk cId="0" sldId="275"/>
            <ac:picMk id="268" creationId="{00000000-0000-0000-0000-000000000000}"/>
          </ac:picMkLst>
        </pc:picChg>
      </pc:sldChg>
    </pc:docChg>
  </pc:docChgLst>
  <pc:docChgLst>
    <pc:chgData name="Sharelis, Megan" userId="dd9a41df-ed44-487e-b12d-79eefa66348e" providerId="ADAL" clId="{958F5BEE-6BD8-441A-9710-746E82645C43}"/>
    <pc:docChg chg="custSel modSld">
      <pc:chgData name="Sharelis, Megan" userId="dd9a41df-ed44-487e-b12d-79eefa66348e" providerId="ADAL" clId="{958F5BEE-6BD8-441A-9710-746E82645C43}" dt="2024-03-07T16:55:32.180" v="238" actId="113"/>
      <pc:docMkLst>
        <pc:docMk/>
      </pc:docMkLst>
      <pc:sldChg chg="addSp delSp modSp mod">
        <pc:chgData name="Sharelis, Megan" userId="dd9a41df-ed44-487e-b12d-79eefa66348e" providerId="ADAL" clId="{958F5BEE-6BD8-441A-9710-746E82645C43}" dt="2024-03-06T19:02:04.760" v="28" actId="1076"/>
        <pc:sldMkLst>
          <pc:docMk/>
          <pc:sldMk cId="0" sldId="258"/>
        </pc:sldMkLst>
        <pc:spChg chg="mod">
          <ac:chgData name="Sharelis, Megan" userId="dd9a41df-ed44-487e-b12d-79eefa66348e" providerId="ADAL" clId="{958F5BEE-6BD8-441A-9710-746E82645C43}" dt="2024-03-06T19:01:23.119" v="20" actId="20577"/>
          <ac:spMkLst>
            <pc:docMk/>
            <pc:sldMk cId="0" sldId="258"/>
            <ac:spMk id="91" creationId="{00000000-0000-0000-0000-000000000000}"/>
          </ac:spMkLst>
        </pc:spChg>
        <pc:picChg chg="add mod">
          <ac:chgData name="Sharelis, Megan" userId="dd9a41df-ed44-487e-b12d-79eefa66348e" providerId="ADAL" clId="{958F5BEE-6BD8-441A-9710-746E82645C43}" dt="2024-03-06T19:02:04.760" v="28" actId="1076"/>
          <ac:picMkLst>
            <pc:docMk/>
            <pc:sldMk cId="0" sldId="258"/>
            <ac:picMk id="2" creationId="{44E9C554-D1C8-49C3-3255-AD8CF21BEFC6}"/>
          </ac:picMkLst>
        </pc:picChg>
        <pc:picChg chg="del">
          <ac:chgData name="Sharelis, Megan" userId="dd9a41df-ed44-487e-b12d-79eefa66348e" providerId="ADAL" clId="{958F5BEE-6BD8-441A-9710-746E82645C43}" dt="2024-03-06T19:01:44.809" v="21" actId="478"/>
          <ac:picMkLst>
            <pc:docMk/>
            <pc:sldMk cId="0" sldId="258"/>
            <ac:picMk id="3" creationId="{64E07CC7-3EFA-89D6-B14F-AB8745AF3688}"/>
          </ac:picMkLst>
        </pc:picChg>
      </pc:sldChg>
      <pc:sldChg chg="addSp delSp modSp mod">
        <pc:chgData name="Sharelis, Megan" userId="dd9a41df-ed44-487e-b12d-79eefa66348e" providerId="ADAL" clId="{958F5BEE-6BD8-441A-9710-746E82645C43}" dt="2024-03-06T19:02:44.601" v="57" actId="1076"/>
        <pc:sldMkLst>
          <pc:docMk/>
          <pc:sldMk cId="0" sldId="259"/>
        </pc:sldMkLst>
        <pc:spChg chg="mod">
          <ac:chgData name="Sharelis, Megan" userId="dd9a41df-ed44-487e-b12d-79eefa66348e" providerId="ADAL" clId="{958F5BEE-6BD8-441A-9710-746E82645C43}" dt="2024-03-06T19:02:12.403" v="49" actId="20577"/>
          <ac:spMkLst>
            <pc:docMk/>
            <pc:sldMk cId="0" sldId="259"/>
            <ac:spMk id="106" creationId="{00000000-0000-0000-0000-000000000000}"/>
          </ac:spMkLst>
        </pc:spChg>
        <pc:picChg chg="add mod">
          <ac:chgData name="Sharelis, Megan" userId="dd9a41df-ed44-487e-b12d-79eefa66348e" providerId="ADAL" clId="{958F5BEE-6BD8-441A-9710-746E82645C43}" dt="2024-03-06T19:02:44.601" v="57" actId="1076"/>
          <ac:picMkLst>
            <pc:docMk/>
            <pc:sldMk cId="0" sldId="259"/>
            <ac:picMk id="2" creationId="{63DB7C79-A246-0AD3-2B33-A9F545F19571}"/>
          </ac:picMkLst>
        </pc:picChg>
        <pc:picChg chg="del">
          <ac:chgData name="Sharelis, Megan" userId="dd9a41df-ed44-487e-b12d-79eefa66348e" providerId="ADAL" clId="{958F5BEE-6BD8-441A-9710-746E82645C43}" dt="2024-03-06T19:02:13.639" v="50" actId="478"/>
          <ac:picMkLst>
            <pc:docMk/>
            <pc:sldMk cId="0" sldId="259"/>
            <ac:picMk id="3" creationId="{C42F0559-FDAC-DF42-7672-F3EAC9CAB27B}"/>
          </ac:picMkLst>
        </pc:picChg>
      </pc:sldChg>
      <pc:sldChg chg="addSp delSp modSp mod">
        <pc:chgData name="Sharelis, Megan" userId="dd9a41df-ed44-487e-b12d-79eefa66348e" providerId="ADAL" clId="{958F5BEE-6BD8-441A-9710-746E82645C43}" dt="2024-03-06T19:04:29.720" v="123" actId="1076"/>
        <pc:sldMkLst>
          <pc:docMk/>
          <pc:sldMk cId="0" sldId="260"/>
        </pc:sldMkLst>
        <pc:spChg chg="add mod">
          <ac:chgData name="Sharelis, Megan" userId="dd9a41df-ed44-487e-b12d-79eefa66348e" providerId="ADAL" clId="{958F5BEE-6BD8-441A-9710-746E82645C43}" dt="2024-03-06T19:04:29.720" v="123" actId="1076"/>
          <ac:spMkLst>
            <pc:docMk/>
            <pc:sldMk cId="0" sldId="260"/>
            <ac:spMk id="3" creationId="{821665CB-31FC-D0FC-6881-B13EA021168A}"/>
          </ac:spMkLst>
        </pc:spChg>
        <pc:spChg chg="mod">
          <ac:chgData name="Sharelis, Megan" userId="dd9a41df-ed44-487e-b12d-79eefa66348e" providerId="ADAL" clId="{958F5BEE-6BD8-441A-9710-746E82645C43}" dt="2024-03-06T19:02:53.154" v="78" actId="20577"/>
          <ac:spMkLst>
            <pc:docMk/>
            <pc:sldMk cId="0" sldId="260"/>
            <ac:spMk id="121" creationId="{00000000-0000-0000-0000-000000000000}"/>
          </ac:spMkLst>
        </pc:spChg>
        <pc:picChg chg="add mod">
          <ac:chgData name="Sharelis, Megan" userId="dd9a41df-ed44-487e-b12d-79eefa66348e" providerId="ADAL" clId="{958F5BEE-6BD8-441A-9710-746E82645C43}" dt="2024-03-06T19:03:56.212" v="93" actId="1076"/>
          <ac:picMkLst>
            <pc:docMk/>
            <pc:sldMk cId="0" sldId="260"/>
            <ac:picMk id="2" creationId="{1A1D09ED-27F1-1F14-852C-369D371283BA}"/>
          </ac:picMkLst>
        </pc:picChg>
        <pc:picChg chg="del">
          <ac:chgData name="Sharelis, Megan" userId="dd9a41df-ed44-487e-b12d-79eefa66348e" providerId="ADAL" clId="{958F5BEE-6BD8-441A-9710-746E82645C43}" dt="2024-03-06T19:02:54.387" v="79" actId="478"/>
          <ac:picMkLst>
            <pc:docMk/>
            <pc:sldMk cId="0" sldId="260"/>
            <ac:picMk id="5" creationId="{04CF9FFC-7720-BE7E-6038-BE1A92903C80}"/>
          </ac:picMkLst>
        </pc:picChg>
      </pc:sldChg>
      <pc:sldChg chg="modSp mod">
        <pc:chgData name="Sharelis, Megan" userId="dd9a41df-ed44-487e-b12d-79eefa66348e" providerId="ADAL" clId="{958F5BEE-6BD8-441A-9710-746E82645C43}" dt="2024-03-06T19:04:39.122" v="125" actId="20577"/>
        <pc:sldMkLst>
          <pc:docMk/>
          <pc:sldMk cId="0" sldId="262"/>
        </pc:sldMkLst>
        <pc:spChg chg="mod">
          <ac:chgData name="Sharelis, Megan" userId="dd9a41df-ed44-487e-b12d-79eefa66348e" providerId="ADAL" clId="{958F5BEE-6BD8-441A-9710-746E82645C43}" dt="2024-03-06T19:04:39.122" v="125" actId="20577"/>
          <ac:spMkLst>
            <pc:docMk/>
            <pc:sldMk cId="0" sldId="262"/>
            <ac:spMk id="161" creationId="{00000000-0000-0000-0000-000000000000}"/>
          </ac:spMkLst>
        </pc:spChg>
      </pc:sldChg>
      <pc:sldChg chg="addSp delSp modSp mod">
        <pc:chgData name="Sharelis, Megan" userId="dd9a41df-ed44-487e-b12d-79eefa66348e" providerId="ADAL" clId="{958F5BEE-6BD8-441A-9710-746E82645C43}" dt="2024-03-07T16:55:11.361" v="237" actId="1076"/>
        <pc:sldMkLst>
          <pc:docMk/>
          <pc:sldMk cId="0" sldId="266"/>
        </pc:sldMkLst>
        <pc:picChg chg="add mod">
          <ac:chgData name="Sharelis, Megan" userId="dd9a41df-ed44-487e-b12d-79eefa66348e" providerId="ADAL" clId="{958F5BEE-6BD8-441A-9710-746E82645C43}" dt="2024-03-07T16:55:11.361" v="237" actId="1076"/>
          <ac:picMkLst>
            <pc:docMk/>
            <pc:sldMk cId="0" sldId="266"/>
            <ac:picMk id="3" creationId="{C66E0E59-AD18-40D1-CE85-34794BD9563C}"/>
          </ac:picMkLst>
        </pc:picChg>
        <pc:picChg chg="del">
          <ac:chgData name="Sharelis, Megan" userId="dd9a41df-ed44-487e-b12d-79eefa66348e" providerId="ADAL" clId="{958F5BEE-6BD8-441A-9710-746E82645C43}" dt="2024-03-07T16:54:28.916" v="232" actId="478"/>
          <ac:picMkLst>
            <pc:docMk/>
            <pc:sldMk cId="0" sldId="266"/>
            <ac:picMk id="242" creationId="{00000000-0000-0000-0000-000000000000}"/>
          </ac:picMkLst>
        </pc:picChg>
      </pc:sldChg>
      <pc:sldChg chg="addSp delSp modSp mod">
        <pc:chgData name="Sharelis, Megan" userId="dd9a41df-ed44-487e-b12d-79eefa66348e" providerId="ADAL" clId="{958F5BEE-6BD8-441A-9710-746E82645C43}" dt="2024-03-06T19:10:20.406" v="137" actId="1582"/>
        <pc:sldMkLst>
          <pc:docMk/>
          <pc:sldMk cId="0" sldId="275"/>
        </pc:sldMkLst>
        <pc:picChg chg="add mod">
          <ac:chgData name="Sharelis, Megan" userId="dd9a41df-ed44-487e-b12d-79eefa66348e" providerId="ADAL" clId="{958F5BEE-6BD8-441A-9710-746E82645C43}" dt="2024-03-06T19:10:20.406" v="137" actId="1582"/>
          <ac:picMkLst>
            <pc:docMk/>
            <pc:sldMk cId="0" sldId="275"/>
            <ac:picMk id="3" creationId="{17558B7B-189C-C202-2ACB-C8D9D5410DA1}"/>
          </ac:picMkLst>
        </pc:picChg>
        <pc:picChg chg="mod">
          <ac:chgData name="Sharelis, Megan" userId="dd9a41df-ed44-487e-b12d-79eefa66348e" providerId="ADAL" clId="{958F5BEE-6BD8-441A-9710-746E82645C43}" dt="2024-03-06T19:10:01.496" v="132" actId="1076"/>
          <ac:picMkLst>
            <pc:docMk/>
            <pc:sldMk cId="0" sldId="275"/>
            <ac:picMk id="266" creationId="{00000000-0000-0000-0000-000000000000}"/>
          </ac:picMkLst>
        </pc:picChg>
        <pc:picChg chg="del mod">
          <ac:chgData name="Sharelis, Megan" userId="dd9a41df-ed44-487e-b12d-79eefa66348e" providerId="ADAL" clId="{958F5BEE-6BD8-441A-9710-746E82645C43}" dt="2024-03-06T19:10:05.061" v="134" actId="478"/>
          <ac:picMkLst>
            <pc:docMk/>
            <pc:sldMk cId="0" sldId="275"/>
            <ac:picMk id="267" creationId="{00000000-0000-0000-0000-000000000000}"/>
          </ac:picMkLst>
        </pc:picChg>
        <pc:picChg chg="mod">
          <ac:chgData name="Sharelis, Megan" userId="dd9a41df-ed44-487e-b12d-79eefa66348e" providerId="ADAL" clId="{958F5BEE-6BD8-441A-9710-746E82645C43}" dt="2024-03-06T19:07:06.939" v="128" actId="1076"/>
          <ac:picMkLst>
            <pc:docMk/>
            <pc:sldMk cId="0" sldId="275"/>
            <ac:picMk id="268" creationId="{00000000-0000-0000-0000-000000000000}"/>
          </ac:picMkLst>
        </pc:picChg>
        <pc:picChg chg="del">
          <ac:chgData name="Sharelis, Megan" userId="dd9a41df-ed44-487e-b12d-79eefa66348e" providerId="ADAL" clId="{958F5BEE-6BD8-441A-9710-746E82645C43}" dt="2024-03-06T19:06:50.881" v="126" actId="478"/>
          <ac:picMkLst>
            <pc:docMk/>
            <pc:sldMk cId="0" sldId="275"/>
            <ac:picMk id="269" creationId="{00000000-0000-0000-0000-000000000000}"/>
          </ac:picMkLst>
        </pc:picChg>
      </pc:sldChg>
      <pc:sldChg chg="addSp delSp modSp mod">
        <pc:chgData name="Sharelis, Megan" userId="dd9a41df-ed44-487e-b12d-79eefa66348e" providerId="ADAL" clId="{958F5BEE-6BD8-441A-9710-746E82645C43}" dt="2024-03-07T16:55:32.180" v="238" actId="113"/>
        <pc:sldMkLst>
          <pc:docMk/>
          <pc:sldMk cId="1587806743" sldId="276"/>
        </pc:sldMkLst>
        <pc:spChg chg="add mod">
          <ac:chgData name="Sharelis, Megan" userId="dd9a41df-ed44-487e-b12d-79eefa66348e" providerId="ADAL" clId="{958F5BEE-6BD8-441A-9710-746E82645C43}" dt="2024-03-06T19:23:56.839" v="228" actId="1076"/>
          <ac:spMkLst>
            <pc:docMk/>
            <pc:sldMk cId="1587806743" sldId="276"/>
            <ac:spMk id="5" creationId="{F8466B80-8561-98E5-04F4-B72854B17E12}"/>
          </ac:spMkLst>
        </pc:spChg>
        <pc:spChg chg="add">
          <ac:chgData name="Sharelis, Megan" userId="dd9a41df-ed44-487e-b12d-79eefa66348e" providerId="ADAL" clId="{958F5BEE-6BD8-441A-9710-746E82645C43}" dt="2024-03-06T19:21:32.218" v="217"/>
          <ac:spMkLst>
            <pc:docMk/>
            <pc:sldMk cId="1587806743" sldId="276"/>
            <ac:spMk id="6" creationId="{163F9AB8-EE7A-FFF6-6D87-43FE73E820D4}"/>
          </ac:spMkLst>
        </pc:spChg>
        <pc:spChg chg="add mod">
          <ac:chgData name="Sharelis, Megan" userId="dd9a41df-ed44-487e-b12d-79eefa66348e" providerId="ADAL" clId="{958F5BEE-6BD8-441A-9710-746E82645C43}" dt="2024-03-06T19:21:36.127" v="218"/>
          <ac:spMkLst>
            <pc:docMk/>
            <pc:sldMk cId="1587806743" sldId="276"/>
            <ac:spMk id="7" creationId="{3B98794A-19AA-C9C7-9D05-60559442A771}"/>
          </ac:spMkLst>
        </pc:spChg>
        <pc:spChg chg="mod">
          <ac:chgData name="Sharelis, Megan" userId="dd9a41df-ed44-487e-b12d-79eefa66348e" providerId="ADAL" clId="{958F5BEE-6BD8-441A-9710-746E82645C43}" dt="2024-03-07T16:55:32.180" v="238" actId="113"/>
          <ac:spMkLst>
            <pc:docMk/>
            <pc:sldMk cId="1587806743" sldId="276"/>
            <ac:spMk id="261" creationId="{00000000-0000-0000-0000-000000000000}"/>
          </ac:spMkLst>
        </pc:spChg>
        <pc:picChg chg="del">
          <ac:chgData name="Sharelis, Megan" userId="dd9a41df-ed44-487e-b12d-79eefa66348e" providerId="ADAL" clId="{958F5BEE-6BD8-441A-9710-746E82645C43}" dt="2024-03-06T19:19:16.904" v="171" actId="478"/>
          <ac:picMkLst>
            <pc:docMk/>
            <pc:sldMk cId="1587806743" sldId="276"/>
            <ac:picMk id="3" creationId="{17558B7B-189C-C202-2ACB-C8D9D5410DA1}"/>
          </ac:picMkLst>
        </pc:picChg>
        <pc:picChg chg="add mod">
          <ac:chgData name="Sharelis, Megan" userId="dd9a41df-ed44-487e-b12d-79eefa66348e" providerId="ADAL" clId="{958F5BEE-6BD8-441A-9710-746E82645C43}" dt="2024-03-06T19:22:58.379" v="221" actId="1076"/>
          <ac:picMkLst>
            <pc:docMk/>
            <pc:sldMk cId="1587806743" sldId="276"/>
            <ac:picMk id="4" creationId="{69140C2E-F7B7-EAC8-814A-1144CD8A63AA}"/>
          </ac:picMkLst>
        </pc:picChg>
        <pc:picChg chg="add mod ord">
          <ac:chgData name="Sharelis, Megan" userId="dd9a41df-ed44-487e-b12d-79eefa66348e" providerId="ADAL" clId="{958F5BEE-6BD8-441A-9710-746E82645C43}" dt="2024-03-06T19:24:03.369" v="231" actId="167"/>
          <ac:picMkLst>
            <pc:docMk/>
            <pc:sldMk cId="1587806743" sldId="276"/>
            <ac:picMk id="9" creationId="{8E38E819-1709-5549-5DFF-CAD7E9C05F25}"/>
          </ac:picMkLst>
        </pc:picChg>
        <pc:picChg chg="del">
          <ac:chgData name="Sharelis, Megan" userId="dd9a41df-ed44-487e-b12d-79eefa66348e" providerId="ADAL" clId="{958F5BEE-6BD8-441A-9710-746E82645C43}" dt="2024-03-06T19:19:18.154" v="172" actId="478"/>
          <ac:picMkLst>
            <pc:docMk/>
            <pc:sldMk cId="1587806743" sldId="276"/>
            <ac:picMk id="266" creationId="{00000000-0000-0000-0000-000000000000}"/>
          </ac:picMkLst>
        </pc:picChg>
        <pc:picChg chg="del">
          <ac:chgData name="Sharelis, Megan" userId="dd9a41df-ed44-487e-b12d-79eefa66348e" providerId="ADAL" clId="{958F5BEE-6BD8-441A-9710-746E82645C43}" dt="2024-03-06T19:19:15.518" v="170" actId="478"/>
          <ac:picMkLst>
            <pc:docMk/>
            <pc:sldMk cId="1587806743" sldId="276"/>
            <ac:picMk id="268" creationId="{00000000-0000-0000-0000-000000000000}"/>
          </ac:picMkLst>
        </pc:picChg>
      </pc:sldChg>
    </pc:docChg>
  </pc:docChgLst>
  <pc:docChgLst>
    <pc:chgData name="Sharelis, Megan" userId="dd9a41df-ed44-487e-b12d-79eefa66348e" providerId="ADAL" clId="{F9433FDD-4243-49A6-ADA5-0F1155176A45}"/>
    <pc:docChg chg="custSel delSld modSld">
      <pc:chgData name="Sharelis, Megan" userId="dd9a41df-ed44-487e-b12d-79eefa66348e" providerId="ADAL" clId="{F9433FDD-4243-49A6-ADA5-0F1155176A45}" dt="2024-04-09T19:36:27.186" v="87" actId="1076"/>
      <pc:docMkLst>
        <pc:docMk/>
      </pc:docMkLst>
      <pc:sldChg chg="addSp delSp modSp mod">
        <pc:chgData name="Sharelis, Megan" userId="dd9a41df-ed44-487e-b12d-79eefa66348e" providerId="ADAL" clId="{F9433FDD-4243-49A6-ADA5-0F1155176A45}" dt="2024-04-09T19:31:44.708" v="3"/>
        <pc:sldMkLst>
          <pc:docMk/>
          <pc:sldMk cId="0" sldId="258"/>
        </pc:sldMkLst>
        <pc:spChg chg="add mod">
          <ac:chgData name="Sharelis, Megan" userId="dd9a41df-ed44-487e-b12d-79eefa66348e" providerId="ADAL" clId="{F9433FDD-4243-49A6-ADA5-0F1155176A45}" dt="2024-04-09T19:31:38.584" v="1"/>
          <ac:spMkLst>
            <pc:docMk/>
            <pc:sldMk cId="0" sldId="258"/>
            <ac:spMk id="3" creationId="{960B0AC7-5C53-FE65-15B0-FC8F814EEA25}"/>
          </ac:spMkLst>
        </pc:spChg>
        <pc:spChg chg="del">
          <ac:chgData name="Sharelis, Megan" userId="dd9a41df-ed44-487e-b12d-79eefa66348e" providerId="ADAL" clId="{F9433FDD-4243-49A6-ADA5-0F1155176A45}" dt="2024-04-09T19:31:36.903" v="0" actId="478"/>
          <ac:spMkLst>
            <pc:docMk/>
            <pc:sldMk cId="0" sldId="258"/>
            <ac:spMk id="91" creationId="{00000000-0000-0000-0000-000000000000}"/>
          </ac:spMkLst>
        </pc:spChg>
        <pc:picChg chg="del">
          <ac:chgData name="Sharelis, Megan" userId="dd9a41df-ed44-487e-b12d-79eefa66348e" providerId="ADAL" clId="{F9433FDD-4243-49A6-ADA5-0F1155176A45}" dt="2024-04-09T19:31:40.004" v="2" actId="478"/>
          <ac:picMkLst>
            <pc:docMk/>
            <pc:sldMk cId="0" sldId="258"/>
            <ac:picMk id="2" creationId="{44E9C554-D1C8-49C3-3255-AD8CF21BEFC6}"/>
          </ac:picMkLst>
        </pc:picChg>
        <pc:picChg chg="add mod">
          <ac:chgData name="Sharelis, Megan" userId="dd9a41df-ed44-487e-b12d-79eefa66348e" providerId="ADAL" clId="{F9433FDD-4243-49A6-ADA5-0F1155176A45}" dt="2024-04-09T19:31:44.708" v="3"/>
          <ac:picMkLst>
            <pc:docMk/>
            <pc:sldMk cId="0" sldId="258"/>
            <ac:picMk id="4" creationId="{2A3CD2F3-5A3B-9673-C759-515A48E3F326}"/>
          </ac:picMkLst>
        </pc:picChg>
      </pc:sldChg>
      <pc:sldChg chg="addSp delSp modSp mod">
        <pc:chgData name="Sharelis, Megan" userId="dd9a41df-ed44-487e-b12d-79eefa66348e" providerId="ADAL" clId="{F9433FDD-4243-49A6-ADA5-0F1155176A45}" dt="2024-04-09T19:32:10.054" v="9" actId="1076"/>
        <pc:sldMkLst>
          <pc:docMk/>
          <pc:sldMk cId="0" sldId="259"/>
        </pc:sldMkLst>
        <pc:spChg chg="add mod">
          <ac:chgData name="Sharelis, Megan" userId="dd9a41df-ed44-487e-b12d-79eefa66348e" providerId="ADAL" clId="{F9433FDD-4243-49A6-ADA5-0F1155176A45}" dt="2024-04-09T19:31:57.481" v="5"/>
          <ac:spMkLst>
            <pc:docMk/>
            <pc:sldMk cId="0" sldId="259"/>
            <ac:spMk id="3" creationId="{5759277B-9508-E288-826D-8A23E5F08A57}"/>
          </ac:spMkLst>
        </pc:spChg>
        <pc:spChg chg="del">
          <ac:chgData name="Sharelis, Megan" userId="dd9a41df-ed44-487e-b12d-79eefa66348e" providerId="ADAL" clId="{F9433FDD-4243-49A6-ADA5-0F1155176A45}" dt="2024-04-09T19:31:48.543" v="4" actId="478"/>
          <ac:spMkLst>
            <pc:docMk/>
            <pc:sldMk cId="0" sldId="259"/>
            <ac:spMk id="106" creationId="{00000000-0000-0000-0000-000000000000}"/>
          </ac:spMkLst>
        </pc:spChg>
        <pc:picChg chg="del">
          <ac:chgData name="Sharelis, Megan" userId="dd9a41df-ed44-487e-b12d-79eefa66348e" providerId="ADAL" clId="{F9433FDD-4243-49A6-ADA5-0F1155176A45}" dt="2024-04-09T19:31:59.179" v="6" actId="478"/>
          <ac:picMkLst>
            <pc:docMk/>
            <pc:sldMk cId="0" sldId="259"/>
            <ac:picMk id="2" creationId="{63DB7C79-A246-0AD3-2B33-A9F545F19571}"/>
          </ac:picMkLst>
        </pc:picChg>
        <pc:picChg chg="add mod">
          <ac:chgData name="Sharelis, Megan" userId="dd9a41df-ed44-487e-b12d-79eefa66348e" providerId="ADAL" clId="{F9433FDD-4243-49A6-ADA5-0F1155176A45}" dt="2024-04-09T19:32:10.054" v="9" actId="1076"/>
          <ac:picMkLst>
            <pc:docMk/>
            <pc:sldMk cId="0" sldId="259"/>
            <ac:picMk id="4" creationId="{11877EDA-C358-DF29-9A68-A5DED896BEDD}"/>
          </ac:picMkLst>
        </pc:picChg>
      </pc:sldChg>
      <pc:sldChg chg="addSp delSp modSp mod">
        <pc:chgData name="Sharelis, Megan" userId="dd9a41df-ed44-487e-b12d-79eefa66348e" providerId="ADAL" clId="{F9433FDD-4243-49A6-ADA5-0F1155176A45}" dt="2024-04-09T19:33:06.591" v="77" actId="1076"/>
        <pc:sldMkLst>
          <pc:docMk/>
          <pc:sldMk cId="0" sldId="260"/>
        </pc:sldMkLst>
        <pc:spChg chg="mod">
          <ac:chgData name="Sharelis, Megan" userId="dd9a41df-ed44-487e-b12d-79eefa66348e" providerId="ADAL" clId="{F9433FDD-4243-49A6-ADA5-0F1155176A45}" dt="2024-04-09T19:32:49.799" v="75" actId="20577"/>
          <ac:spMkLst>
            <pc:docMk/>
            <pc:sldMk cId="0" sldId="260"/>
            <ac:spMk id="3" creationId="{821665CB-31FC-D0FC-6881-B13EA021168A}"/>
          </ac:spMkLst>
        </pc:spChg>
        <pc:spChg chg="add mod">
          <ac:chgData name="Sharelis, Megan" userId="dd9a41df-ed44-487e-b12d-79eefa66348e" providerId="ADAL" clId="{F9433FDD-4243-49A6-ADA5-0F1155176A45}" dt="2024-04-09T19:32:58.237" v="76"/>
          <ac:spMkLst>
            <pc:docMk/>
            <pc:sldMk cId="0" sldId="260"/>
            <ac:spMk id="5" creationId="{3A4F21F2-1F12-9F5B-E431-EA4EC0B2E2E4}"/>
          </ac:spMkLst>
        </pc:spChg>
        <pc:spChg chg="del">
          <ac:chgData name="Sharelis, Megan" userId="dd9a41df-ed44-487e-b12d-79eefa66348e" providerId="ADAL" clId="{F9433FDD-4243-49A6-ADA5-0F1155176A45}" dt="2024-04-09T19:32:13.275" v="10" actId="478"/>
          <ac:spMkLst>
            <pc:docMk/>
            <pc:sldMk cId="0" sldId="260"/>
            <ac:spMk id="121" creationId="{00000000-0000-0000-0000-000000000000}"/>
          </ac:spMkLst>
        </pc:spChg>
        <pc:picChg chg="del">
          <ac:chgData name="Sharelis, Megan" userId="dd9a41df-ed44-487e-b12d-79eefa66348e" providerId="ADAL" clId="{F9433FDD-4243-49A6-ADA5-0F1155176A45}" dt="2024-04-09T19:32:19.069" v="11" actId="478"/>
          <ac:picMkLst>
            <pc:docMk/>
            <pc:sldMk cId="0" sldId="260"/>
            <ac:picMk id="2" creationId="{1A1D09ED-27F1-1F14-852C-369D371283BA}"/>
          </ac:picMkLst>
        </pc:picChg>
        <pc:picChg chg="add mod">
          <ac:chgData name="Sharelis, Megan" userId="dd9a41df-ed44-487e-b12d-79eefa66348e" providerId="ADAL" clId="{F9433FDD-4243-49A6-ADA5-0F1155176A45}" dt="2024-04-09T19:33:06.591" v="77" actId="1076"/>
          <ac:picMkLst>
            <pc:docMk/>
            <pc:sldMk cId="0" sldId="260"/>
            <ac:picMk id="4" creationId="{AE1B0934-3D4A-038C-DB0F-2132C11AA1BE}"/>
          </ac:picMkLst>
        </pc:picChg>
      </pc:sldChg>
      <pc:sldChg chg="addSp delSp modSp mod">
        <pc:chgData name="Sharelis, Megan" userId="dd9a41df-ed44-487e-b12d-79eefa66348e" providerId="ADAL" clId="{F9433FDD-4243-49A6-ADA5-0F1155176A45}" dt="2024-04-09T19:36:27.186" v="87" actId="1076"/>
        <pc:sldMkLst>
          <pc:docMk/>
          <pc:sldMk cId="0" sldId="275"/>
        </pc:sldMkLst>
        <pc:picChg chg="del">
          <ac:chgData name="Sharelis, Megan" userId="dd9a41df-ed44-487e-b12d-79eefa66348e" providerId="ADAL" clId="{F9433FDD-4243-49A6-ADA5-0F1155176A45}" dt="2024-04-09T19:35:51.307" v="79" actId="478"/>
          <ac:picMkLst>
            <pc:docMk/>
            <pc:sldMk cId="0" sldId="275"/>
            <ac:picMk id="3" creationId="{17558B7B-189C-C202-2ACB-C8D9D5410DA1}"/>
          </ac:picMkLst>
        </pc:picChg>
        <pc:picChg chg="add mod">
          <ac:chgData name="Sharelis, Megan" userId="dd9a41df-ed44-487e-b12d-79eefa66348e" providerId="ADAL" clId="{F9433FDD-4243-49A6-ADA5-0F1155176A45}" dt="2024-04-09T19:36:27.186" v="87" actId="1076"/>
          <ac:picMkLst>
            <pc:docMk/>
            <pc:sldMk cId="0" sldId="275"/>
            <ac:picMk id="4" creationId="{78A0374B-0126-B7CF-E539-D5EC4D68E195}"/>
          </ac:picMkLst>
        </pc:picChg>
      </pc:sldChg>
      <pc:sldChg chg="del">
        <pc:chgData name="Sharelis, Megan" userId="dd9a41df-ed44-487e-b12d-79eefa66348e" providerId="ADAL" clId="{F9433FDD-4243-49A6-ADA5-0F1155176A45}" dt="2024-04-09T19:33:26.930" v="78" actId="47"/>
        <pc:sldMkLst>
          <pc:docMk/>
          <pc:sldMk cId="1587806743" sldId="276"/>
        </pc:sldMkLst>
      </pc:sldChg>
    </pc:docChg>
  </pc:docChgLst>
  <pc:docChgLst>
    <pc:chgData name="Sharelis, Megan" userId="dd9a41df-ed44-487e-b12d-79eefa66348e" providerId="ADAL" clId="{876496A9-4CB8-4736-AA91-0C30533A8AC3}"/>
    <pc:docChg chg="custSel delSld modSld">
      <pc:chgData name="Sharelis, Megan" userId="dd9a41df-ed44-487e-b12d-79eefa66348e" providerId="ADAL" clId="{876496A9-4CB8-4736-AA91-0C30533A8AC3}" dt="2024-02-15T17:13:32.908" v="75" actId="3626"/>
      <pc:docMkLst>
        <pc:docMk/>
      </pc:docMkLst>
      <pc:sldChg chg="addSp delSp modSp mod">
        <pc:chgData name="Sharelis, Megan" userId="dd9a41df-ed44-487e-b12d-79eefa66348e" providerId="ADAL" clId="{876496A9-4CB8-4736-AA91-0C30533A8AC3}" dt="2024-02-15T16:21:46.109" v="19" actId="1076"/>
        <pc:sldMkLst>
          <pc:docMk/>
          <pc:sldMk cId="0" sldId="258"/>
        </pc:sldMkLst>
        <pc:spChg chg="mod">
          <ac:chgData name="Sharelis, Megan" userId="dd9a41df-ed44-487e-b12d-79eefa66348e" providerId="ADAL" clId="{876496A9-4CB8-4736-AA91-0C30533A8AC3}" dt="2024-02-15T16:19:18.471" v="15" actId="20577"/>
          <ac:spMkLst>
            <pc:docMk/>
            <pc:sldMk cId="0" sldId="258"/>
            <ac:spMk id="91" creationId="{00000000-0000-0000-0000-000000000000}"/>
          </ac:spMkLst>
        </pc:spChg>
        <pc:picChg chg="add mod">
          <ac:chgData name="Sharelis, Megan" userId="dd9a41df-ed44-487e-b12d-79eefa66348e" providerId="ADAL" clId="{876496A9-4CB8-4736-AA91-0C30533A8AC3}" dt="2024-02-15T16:21:46.109" v="19" actId="1076"/>
          <ac:picMkLst>
            <pc:docMk/>
            <pc:sldMk cId="0" sldId="258"/>
            <ac:picMk id="3" creationId="{64E07CC7-3EFA-89D6-B14F-AB8745AF3688}"/>
          </ac:picMkLst>
        </pc:picChg>
        <pc:picChg chg="del">
          <ac:chgData name="Sharelis, Megan" userId="dd9a41df-ed44-487e-b12d-79eefa66348e" providerId="ADAL" clId="{876496A9-4CB8-4736-AA91-0C30533A8AC3}" dt="2024-02-15T16:19:21.534" v="16" actId="478"/>
          <ac:picMkLst>
            <pc:docMk/>
            <pc:sldMk cId="0" sldId="258"/>
            <ac:picMk id="93" creationId="{00000000-0000-0000-0000-000000000000}"/>
          </ac:picMkLst>
        </pc:picChg>
      </pc:sldChg>
      <pc:sldChg chg="addSp delSp modSp mod">
        <pc:chgData name="Sharelis, Megan" userId="dd9a41df-ed44-487e-b12d-79eefa66348e" providerId="ADAL" clId="{876496A9-4CB8-4736-AA91-0C30533A8AC3}" dt="2024-02-15T17:13:25.777" v="74" actId="3626"/>
        <pc:sldMkLst>
          <pc:docMk/>
          <pc:sldMk cId="0" sldId="259"/>
        </pc:sldMkLst>
        <pc:spChg chg="mod">
          <ac:chgData name="Sharelis, Megan" userId="dd9a41df-ed44-487e-b12d-79eefa66348e" providerId="ADAL" clId="{876496A9-4CB8-4736-AA91-0C30533A8AC3}" dt="2024-02-15T17:13:25.777" v="74" actId="3626"/>
          <ac:spMkLst>
            <pc:docMk/>
            <pc:sldMk cId="0" sldId="259"/>
            <ac:spMk id="106" creationId="{00000000-0000-0000-0000-000000000000}"/>
          </ac:spMkLst>
        </pc:spChg>
        <pc:picChg chg="add mod">
          <ac:chgData name="Sharelis, Megan" userId="dd9a41df-ed44-487e-b12d-79eefa66348e" providerId="ADAL" clId="{876496A9-4CB8-4736-AA91-0C30533A8AC3}" dt="2024-02-15T17:00:02.079" v="73" actId="1076"/>
          <ac:picMkLst>
            <pc:docMk/>
            <pc:sldMk cId="0" sldId="259"/>
            <ac:picMk id="3" creationId="{C42F0559-FDAC-DF42-7672-F3EAC9CAB27B}"/>
          </ac:picMkLst>
        </pc:picChg>
        <pc:picChg chg="del">
          <ac:chgData name="Sharelis, Megan" userId="dd9a41df-ed44-487e-b12d-79eefa66348e" providerId="ADAL" clId="{876496A9-4CB8-4736-AA91-0C30533A8AC3}" dt="2024-02-15T16:21:56.918" v="35" actId="478"/>
          <ac:picMkLst>
            <pc:docMk/>
            <pc:sldMk cId="0" sldId="259"/>
            <ac:picMk id="111" creationId="{00000000-0000-0000-0000-000000000000}"/>
          </ac:picMkLst>
        </pc:picChg>
      </pc:sldChg>
      <pc:sldChg chg="addSp delSp modSp mod">
        <pc:chgData name="Sharelis, Megan" userId="dd9a41df-ed44-487e-b12d-79eefa66348e" providerId="ADAL" clId="{876496A9-4CB8-4736-AA91-0C30533A8AC3}" dt="2024-02-15T17:13:32.908" v="75" actId="3626"/>
        <pc:sldMkLst>
          <pc:docMk/>
          <pc:sldMk cId="0" sldId="260"/>
        </pc:sldMkLst>
        <pc:spChg chg="mod">
          <ac:chgData name="Sharelis, Megan" userId="dd9a41df-ed44-487e-b12d-79eefa66348e" providerId="ADAL" clId="{876496A9-4CB8-4736-AA91-0C30533A8AC3}" dt="2024-02-15T17:13:32.908" v="75" actId="3626"/>
          <ac:spMkLst>
            <pc:docMk/>
            <pc:sldMk cId="0" sldId="260"/>
            <ac:spMk id="121" creationId="{00000000-0000-0000-0000-000000000000}"/>
          </ac:spMkLst>
        </pc:spChg>
        <pc:picChg chg="add del mod">
          <ac:chgData name="Sharelis, Megan" userId="dd9a41df-ed44-487e-b12d-79eefa66348e" providerId="ADAL" clId="{876496A9-4CB8-4736-AA91-0C30533A8AC3}" dt="2024-02-15T16:23:52.490" v="49" actId="478"/>
          <ac:picMkLst>
            <pc:docMk/>
            <pc:sldMk cId="0" sldId="260"/>
            <ac:picMk id="3" creationId="{0B94D995-7E62-8E78-3F47-1C15F8888877}"/>
          </ac:picMkLst>
        </pc:picChg>
        <pc:picChg chg="add mod">
          <ac:chgData name="Sharelis, Megan" userId="dd9a41df-ed44-487e-b12d-79eefa66348e" providerId="ADAL" clId="{876496A9-4CB8-4736-AA91-0C30533A8AC3}" dt="2024-02-15T16:24:07.515" v="56" actId="1582"/>
          <ac:picMkLst>
            <pc:docMk/>
            <pc:sldMk cId="0" sldId="260"/>
            <ac:picMk id="5" creationId="{04CF9FFC-7720-BE7E-6038-BE1A92903C80}"/>
          </ac:picMkLst>
        </pc:picChg>
        <pc:picChg chg="del">
          <ac:chgData name="Sharelis, Megan" userId="dd9a41df-ed44-487e-b12d-79eefa66348e" providerId="ADAL" clId="{876496A9-4CB8-4736-AA91-0C30533A8AC3}" dt="2024-02-15T16:22:49.603" v="42" actId="478"/>
          <ac:picMkLst>
            <pc:docMk/>
            <pc:sldMk cId="0" sldId="260"/>
            <ac:picMk id="126" creationId="{00000000-0000-0000-0000-000000000000}"/>
          </ac:picMkLst>
        </pc:picChg>
      </pc:sldChg>
      <pc:sldChg chg="del">
        <pc:chgData name="Sharelis, Megan" userId="dd9a41df-ed44-487e-b12d-79eefa66348e" providerId="ADAL" clId="{876496A9-4CB8-4736-AA91-0C30533A8AC3}" dt="2024-02-15T16:58:41.934" v="72" actId="47"/>
        <pc:sldMkLst>
          <pc:docMk/>
          <pc:sldMk cId="0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166069ca4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10166069ca4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10166069ca4_0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f1ddcfad0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1f1ddcfad0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96" name="Google Shape;196;g1f1ddcfad07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954d0b5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2b954d0b5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954d0b51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b954d0b51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84" name="Google Shape;184;g2b954d0b51f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954d0b51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b954d0b51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10" name="Google Shape;210;g2b954d0b51f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954d0b51f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2b954d0b51f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46" name="Google Shape;246;g2b954d0b51f_0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b954d0b51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2b954d0b51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60" name="Google Shape;260;g2b954d0b51f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b954d0b51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2b954d0b51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74" name="Google Shape;274;g2b954d0b51f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954d0b51f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2b954d0b51f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Talk track: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Once you have your ID number you are now able to walk into multiple locations in and around wherever you are.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a) Example 1: Workout / Swimming/ class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b) Example 2: When i travel jump on find fitness studio- I walk in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say goodbye to all those extra and added fees you pay with gyms and studios with b+ it is one flat fee.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With B+ you are month to month so when you are ready to cancel just cancel no need to feel like you are being held hostage by the gym.</a:t>
            </a:r>
            <a:endParaRPr/>
          </a:p>
        </p:txBody>
      </p:sp>
      <p:sp>
        <p:nvSpPr>
          <p:cNvPr id="303" name="Google Shape;303;g2b954d0b51f_0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b93e7c8b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1fb93e7c8b4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g1fb93e7c8b4_0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8" name="Google Shape;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29" name="Google Shape;32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0" name="Google Shape;10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5" name="Google Shape;11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b97cdfc0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2b97cdfc0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0" name="Google Shape;130;g2b97cdfc0e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97cdfc0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2b97cdfc0e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55" name="Google Shape;155;g2b97cdfc0e5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f1ddcfad0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1f1ddcfad0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82" name="Google Shape;182;g1f1ddcfad0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166069ca4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10166069ca4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10166069ca4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338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58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916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271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15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09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123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415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126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99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!">
  <p:cSld name="Blank!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69153" y="177563"/>
            <a:ext cx="7134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56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7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!">
  <p:cSld name="Blank!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69154" y="177563"/>
            <a:ext cx="7134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182825" rIns="182825" bIns="1828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85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8668904" y="211808"/>
            <a:ext cx="321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800" b="1" i="0" u="none" strike="noStrike" cap="non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8702289" y="371699"/>
            <a:ext cx="206700" cy="15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900" b="0" i="0" u="none" strike="noStrike" cap="none">
                <a:solidFill>
                  <a:srgbClr val="B9B9B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5"/>
          <p:cNvSpPr txBox="1"/>
          <p:nvPr/>
        </p:nvSpPr>
        <p:spPr>
          <a:xfrm>
            <a:off x="8668904" y="211808"/>
            <a:ext cx="3219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r>
              <a:rPr lang="en" sz="800" b="1" i="0" u="none" strike="noStrike" cap="none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5"/>
          <p:cNvSpPr/>
          <p:nvPr/>
        </p:nvSpPr>
        <p:spPr>
          <a:xfrm>
            <a:off x="8702290" y="371699"/>
            <a:ext cx="206700" cy="15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34275" tIns="17125" rIns="34275" bIns="17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531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7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2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1396" t="10031"/>
          <a:stretch/>
        </p:blipFill>
        <p:spPr>
          <a:xfrm flipH="1">
            <a:off x="0" y="462475"/>
            <a:ext cx="4572000" cy="46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2"/>
          <p:cNvSpPr/>
          <p:nvPr/>
        </p:nvSpPr>
        <p:spPr>
          <a:xfrm rot="10800000">
            <a:off x="3952800" y="175"/>
            <a:ext cx="5191200" cy="1314600"/>
          </a:xfrm>
          <a:prstGeom prst="round1Rect">
            <a:avLst>
              <a:gd name="adj" fmla="val 16667"/>
            </a:avLst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8024" y="212551"/>
            <a:ext cx="2069965" cy="45180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2"/>
          <p:cNvSpPr txBox="1"/>
          <p:nvPr/>
        </p:nvSpPr>
        <p:spPr>
          <a:xfrm>
            <a:off x="4538022" y="758700"/>
            <a:ext cx="42261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50" tIns="6425" rIns="12850" bIns="6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1800" b="1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Thrive Together</a:t>
            </a:r>
            <a:endParaRPr sz="1800" b="1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" name="Google Shape;40;p12"/>
          <p:cNvSpPr txBox="1"/>
          <p:nvPr/>
        </p:nvSpPr>
        <p:spPr>
          <a:xfrm>
            <a:off x="5983329" y="2397131"/>
            <a:ext cx="28470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" sz="2900" b="1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Welcome to Burnalong</a:t>
            </a:r>
            <a:endParaRPr sz="2900" b="1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1" name="Google Shape;41;p12"/>
          <p:cNvCxnSpPr/>
          <p:nvPr/>
        </p:nvCxnSpPr>
        <p:spPr>
          <a:xfrm>
            <a:off x="5872013" y="2279542"/>
            <a:ext cx="0" cy="1162500"/>
          </a:xfrm>
          <a:prstGeom prst="straightConnector1">
            <a:avLst/>
          </a:prstGeom>
          <a:noFill/>
          <a:ln w="19050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2" name="Google Shape;42;p12"/>
          <p:cNvGrpSpPr/>
          <p:nvPr/>
        </p:nvGrpSpPr>
        <p:grpSpPr>
          <a:xfrm>
            <a:off x="5313639" y="4792879"/>
            <a:ext cx="234799" cy="234502"/>
            <a:chOff x="14630148" y="8796855"/>
            <a:chExt cx="1179300" cy="1178400"/>
          </a:xfrm>
        </p:grpSpPr>
        <p:sp>
          <p:nvSpPr>
            <p:cNvPr id="43" name="Google Shape;43;p12"/>
            <p:cNvSpPr/>
            <p:nvPr/>
          </p:nvSpPr>
          <p:spPr>
            <a:xfrm>
              <a:off x="14630148" y="8796855"/>
              <a:ext cx="1179300" cy="1178400"/>
            </a:xfrm>
            <a:prstGeom prst="ellipse">
              <a:avLst/>
            </a:prstGeom>
            <a:solidFill>
              <a:srgbClr val="C3AAEB"/>
            </a:solidFill>
            <a:ln>
              <a:noFill/>
            </a:ln>
          </p:spPr>
          <p:txBody>
            <a:bodyPr spcFirstLastPara="1" wrap="square" lIns="12850" tIns="6425" rIns="12850" bIns="6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4" name="Google Shape;44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946216" y="9121609"/>
              <a:ext cx="546881" cy="5470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45;p12"/>
          <p:cNvGrpSpPr/>
          <p:nvPr/>
        </p:nvGrpSpPr>
        <p:grpSpPr>
          <a:xfrm>
            <a:off x="6386492" y="4792823"/>
            <a:ext cx="234799" cy="234502"/>
            <a:chOff x="16365589" y="6151706"/>
            <a:chExt cx="1179300" cy="1178400"/>
          </a:xfrm>
        </p:grpSpPr>
        <p:sp>
          <p:nvSpPr>
            <p:cNvPr id="46" name="Google Shape;46;p12"/>
            <p:cNvSpPr/>
            <p:nvPr/>
          </p:nvSpPr>
          <p:spPr>
            <a:xfrm>
              <a:off x="16365589" y="6151706"/>
              <a:ext cx="1179300" cy="1178400"/>
            </a:xfrm>
            <a:prstGeom prst="ellipse">
              <a:avLst/>
            </a:prstGeom>
            <a:solidFill>
              <a:srgbClr val="FF9B6C"/>
            </a:solidFill>
            <a:ln>
              <a:noFill/>
            </a:ln>
          </p:spPr>
          <p:txBody>
            <a:bodyPr spcFirstLastPara="1" wrap="square" lIns="12850" tIns="6425" rIns="12850" bIns="6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7" name="Google Shape;47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688595" y="6490214"/>
              <a:ext cx="535671" cy="535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Google Shape;48;p12"/>
          <p:cNvSpPr txBox="1"/>
          <p:nvPr/>
        </p:nvSpPr>
        <p:spPr>
          <a:xfrm>
            <a:off x="7801586" y="4791268"/>
            <a:ext cx="8865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1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Emotional</a:t>
            </a:r>
            <a:endParaRPr sz="13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9" name="Google Shape;49;p12"/>
          <p:cNvGrpSpPr/>
          <p:nvPr/>
        </p:nvGrpSpPr>
        <p:grpSpPr>
          <a:xfrm>
            <a:off x="7551989" y="4794252"/>
            <a:ext cx="234799" cy="234619"/>
            <a:chOff x="19481908" y="6151707"/>
            <a:chExt cx="1179300" cy="1178400"/>
          </a:xfrm>
        </p:grpSpPr>
        <p:sp>
          <p:nvSpPr>
            <p:cNvPr id="50" name="Google Shape;50;p12"/>
            <p:cNvSpPr/>
            <p:nvPr/>
          </p:nvSpPr>
          <p:spPr>
            <a:xfrm>
              <a:off x="19481908" y="6151707"/>
              <a:ext cx="1179300" cy="1178400"/>
            </a:xfrm>
            <a:prstGeom prst="ellipse">
              <a:avLst/>
            </a:prstGeom>
            <a:solidFill>
              <a:srgbClr val="F5B0CC"/>
            </a:solidFill>
            <a:ln>
              <a:noFill/>
            </a:ln>
          </p:spPr>
          <p:txBody>
            <a:bodyPr spcFirstLastPara="1" wrap="square" lIns="12850" tIns="6425" rIns="12850" bIns="6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51" name="Google Shape;51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800302" y="6468819"/>
              <a:ext cx="535671" cy="535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" name="Google Shape;52;p12"/>
          <p:cNvSpPr txBox="1"/>
          <p:nvPr/>
        </p:nvSpPr>
        <p:spPr>
          <a:xfrm>
            <a:off x="6665468" y="4792787"/>
            <a:ext cx="8865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1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Financial</a:t>
            </a:r>
            <a:endParaRPr sz="13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" name="Google Shape;53;p12"/>
          <p:cNvSpPr txBox="1"/>
          <p:nvPr/>
        </p:nvSpPr>
        <p:spPr>
          <a:xfrm>
            <a:off x="5563230" y="4792775"/>
            <a:ext cx="8865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1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Physical</a:t>
            </a:r>
            <a:endParaRPr sz="13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" name="Google Shape;5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60225" y="2313838"/>
            <a:ext cx="1093590" cy="1093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166069ca4_0_115"/>
          <p:cNvSpPr txBox="1"/>
          <p:nvPr/>
        </p:nvSpPr>
        <p:spPr>
          <a:xfrm>
            <a:off x="836548" y="503925"/>
            <a:ext cx="7995038" cy="38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94" tIns="17147" rIns="34294" bIns="17147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  <a:tabLst/>
              <a:defRPr/>
            </a:pPr>
            <a:r>
              <a:rPr kumimoji="0" lang="en-US" sz="2288" b="0" i="0" u="none" strike="noStrike" kern="0" cap="none" spc="0" normalizeH="0" baseline="0" noProof="0">
                <a:ln>
                  <a:noFill/>
                </a:ln>
                <a:solidFill>
                  <a:srgbClr val="002448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4 FREE SUBACCOUNTS</a:t>
            </a:r>
            <a:endParaRPr kumimoji="0" sz="2288" b="0" i="0" u="none" strike="noStrike" kern="0" cap="none" spc="0" normalizeH="0" baseline="0" noProof="0">
              <a:ln>
                <a:noFill/>
              </a:ln>
              <a:solidFill>
                <a:srgbClr val="002448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9" name="Google Shape;209;g10166069ca4_0_115"/>
          <p:cNvSpPr/>
          <p:nvPr/>
        </p:nvSpPr>
        <p:spPr>
          <a:xfrm>
            <a:off x="1191" y="930975"/>
            <a:ext cx="8216100" cy="35100"/>
          </a:xfrm>
          <a:prstGeom prst="rect">
            <a:avLst/>
          </a:prstGeom>
          <a:solidFill>
            <a:srgbClr val="002448"/>
          </a:solidFill>
          <a:ln>
            <a:noFill/>
          </a:ln>
        </p:spPr>
        <p:txBody>
          <a:bodyPr spcFirstLastPara="1" wrap="square" lIns="34294" tIns="17147" rIns="34294" bIns="1714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tabLst/>
              <a:defRPr/>
            </a:pPr>
            <a:endParaRPr kumimoji="0" sz="13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10" name="Google Shape;210;g10166069ca4_0_115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-103687" y="-4"/>
            <a:ext cx="1082540" cy="122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10166069ca4_0_115"/>
          <p:cNvSpPr/>
          <p:nvPr/>
        </p:nvSpPr>
        <p:spPr>
          <a:xfrm>
            <a:off x="8236893" y="4541756"/>
            <a:ext cx="1329300" cy="1329300"/>
          </a:xfrm>
          <a:prstGeom prst="ellipse">
            <a:avLst/>
          </a:prstGeom>
          <a:solidFill>
            <a:srgbClr val="FF9B6C"/>
          </a:solidFill>
          <a:ln>
            <a:noFill/>
          </a:ln>
        </p:spPr>
        <p:txBody>
          <a:bodyPr spcFirstLastPara="1" wrap="square" lIns="34294" tIns="34294" rIns="34294" bIns="34294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4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2" name="Google Shape;212;g10166069ca4_0_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6941" y="4764844"/>
            <a:ext cx="1444462" cy="31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10166069ca4_0_115"/>
          <p:cNvPicPr preferRelativeResize="0"/>
          <p:nvPr/>
        </p:nvPicPr>
        <p:blipFill rotWithShape="1">
          <a:blip r:embed="rId5">
            <a:alphaModFix/>
          </a:blip>
          <a:srcRect l="49" r="39"/>
          <a:stretch/>
        </p:blipFill>
        <p:spPr>
          <a:xfrm>
            <a:off x="1122245" y="1159198"/>
            <a:ext cx="6899511" cy="355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978573" y="190339"/>
            <a:ext cx="7995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" sz="2300" b="0" i="0" u="none" strike="noStrike" kern="0" cap="none" spc="0" normalizeH="0" baseline="0" noProof="0">
                <a:ln>
                  <a:noFill/>
                </a:ln>
                <a:solidFill>
                  <a:srgbClr val="002448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Wellness habits</a:t>
            </a: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2448"/>
              </a:solidFill>
              <a:effectLst/>
              <a:highlight>
                <a:srgbClr val="FFFF00"/>
              </a:highlight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219300" y="847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3">
            <a:alphaModFix/>
          </a:blip>
          <a:srcRect t="139" b="129"/>
          <a:stretch/>
        </p:blipFill>
        <p:spPr>
          <a:xfrm>
            <a:off x="1139975" y="1090563"/>
            <a:ext cx="6864026" cy="35424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40"/>
              </a:srgbClr>
            </a:outerShdw>
          </a:effectLst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788" y="181481"/>
            <a:ext cx="506893" cy="4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24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2023 Burnalong, Inc. All rights reserved. Burnalong, Inc. Confidential &amp; Proprietary.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endParaRPr kumimoji="0" sz="600" b="0" i="1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04" name="Google Shape;204;p21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5" name="Google Shape;205;p21" descr="Ic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0350" y="4830516"/>
            <a:ext cx="1278275" cy="24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 descr="A blue letter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3840" y="4665371"/>
            <a:ext cx="1443532" cy="26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5307" t="8487" r="4590" b="37930"/>
          <a:stretch/>
        </p:blipFill>
        <p:spPr>
          <a:xfrm>
            <a:off x="275011" y="1212167"/>
            <a:ext cx="4238974" cy="2715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/>
          <p:nvPr/>
        </p:nvSpPr>
        <p:spPr>
          <a:xfrm>
            <a:off x="4911593" y="2287407"/>
            <a:ext cx="39021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09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500"/>
              <a:buFont typeface="Arial"/>
              <a:buChar char="•"/>
            </a:pPr>
            <a:r>
              <a:rPr lang="en" sz="15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Access to 10,000+ locations</a:t>
            </a:r>
            <a:endParaRPr sz="15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15900" marR="0" lvl="0" indent="-209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500"/>
              <a:buFont typeface="Arial"/>
              <a:buChar char="•"/>
            </a:pPr>
            <a:r>
              <a:rPr lang="en" sz="15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One monthly fee</a:t>
            </a:r>
            <a:endParaRPr sz="1100"/>
          </a:p>
          <a:p>
            <a:pPr marL="215900" marR="0" lvl="0" indent="-209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500"/>
              <a:buFont typeface="Arial"/>
              <a:buChar char="•"/>
            </a:pPr>
            <a:r>
              <a:rPr lang="en" sz="15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Cancel anytime</a:t>
            </a:r>
            <a:endParaRPr sz="1100"/>
          </a:p>
        </p:txBody>
      </p:sp>
      <p:sp>
        <p:nvSpPr>
          <p:cNvPr id="173" name="Google Shape;173;p19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9"/>
          <p:cNvSpPr txBox="1"/>
          <p:nvPr/>
        </p:nvSpPr>
        <p:spPr>
          <a:xfrm>
            <a:off x="1000299" y="252246"/>
            <a:ext cx="47883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Upgrade to Burnalong+</a:t>
            </a:r>
            <a:endParaRPr sz="17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4910963" y="1844254"/>
            <a:ext cx="39129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With your Burnalong+ card, you get:</a:t>
            </a:r>
            <a:endParaRPr sz="17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76" name="Google Shape;176;p19" descr="A white circle with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9100" y="2228850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9"/>
          <p:cNvSpPr/>
          <p:nvPr/>
        </p:nvSpPr>
        <p:spPr>
          <a:xfrm>
            <a:off x="219300" y="84750"/>
            <a:ext cx="600000" cy="6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818454" y="4896675"/>
            <a:ext cx="49434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rPr>
              <a:t>burnalong®, Burnalong is a registered trademark of Burnalong, Inc. © 2024 Burnalong, Inc. All rights reserved. </a:t>
            </a: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79" name="Google Shape;179;p19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0" name="Google Shape;180;p19" descr="A cartoon character with a blue eye and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989" y="153988"/>
            <a:ext cx="340477" cy="462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5307" t="8487" r="4590" b="37930"/>
          <a:stretch/>
        </p:blipFill>
        <p:spPr>
          <a:xfrm>
            <a:off x="1537807" y="800008"/>
            <a:ext cx="3210607" cy="20897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0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20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0" u="none" strike="noStrike" cap="none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90" name="Google Shape;190;p20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1" name="Google Shape;191;p20" descr="A blue letter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3840" y="4665371"/>
            <a:ext cx="1443532" cy="26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 descr="A group of people swimming underwa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5088" y="3564583"/>
            <a:ext cx="1905213" cy="125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 descr="A group of people sitting on mats with their hands up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2368" y="3560942"/>
            <a:ext cx="1904225" cy="125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 descr="A group of people lifting weights in a gy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1702" y="3560942"/>
            <a:ext cx="1805375" cy="120939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0"/>
          <p:cNvSpPr txBox="1"/>
          <p:nvPr/>
        </p:nvSpPr>
        <p:spPr>
          <a:xfrm>
            <a:off x="5054342" y="1145065"/>
            <a:ext cx="32910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Variety in your wellness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Not tied to a membership</a:t>
            </a:r>
            <a:endParaRPr sz="1100"/>
          </a:p>
          <a:p>
            <a:pPr marL="254000" marR="0" lvl="0" indent="-247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Great for when traveling</a:t>
            </a:r>
            <a:endParaRPr sz="1100"/>
          </a:p>
        </p:txBody>
      </p:sp>
      <p:sp>
        <p:nvSpPr>
          <p:cNvPr id="196" name="Google Shape;196;p20"/>
          <p:cNvSpPr txBox="1"/>
          <p:nvPr/>
        </p:nvSpPr>
        <p:spPr>
          <a:xfrm>
            <a:off x="4975991" y="2281232"/>
            <a:ext cx="3054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Hop around and see what works for you!</a:t>
            </a:r>
            <a:endParaRPr sz="1100"/>
          </a:p>
        </p:txBody>
      </p:sp>
      <p:sp>
        <p:nvSpPr>
          <p:cNvPr id="197" name="Google Shape;197;p20"/>
          <p:cNvSpPr/>
          <p:nvPr/>
        </p:nvSpPr>
        <p:spPr>
          <a:xfrm>
            <a:off x="3124151" y="2879870"/>
            <a:ext cx="123900" cy="246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0"/>
          <p:cNvSpPr txBox="1"/>
          <p:nvPr/>
        </p:nvSpPr>
        <p:spPr>
          <a:xfrm>
            <a:off x="831148" y="3240431"/>
            <a:ext cx="727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Monday</a:t>
            </a:r>
            <a:endParaRPr sz="12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9" name="Google Shape;199;p20"/>
          <p:cNvSpPr/>
          <p:nvPr/>
        </p:nvSpPr>
        <p:spPr>
          <a:xfrm>
            <a:off x="221341" y="91894"/>
            <a:ext cx="600000" cy="6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2682476" y="3240168"/>
            <a:ext cx="10101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Wednesday</a:t>
            </a:r>
            <a:endParaRPr sz="12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4837508" y="3240168"/>
            <a:ext cx="6288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Friday</a:t>
            </a:r>
            <a:endParaRPr sz="12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1000299" y="252246"/>
            <a:ext cx="47883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Access to 10,000+ locations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0" descr="A cartoon character holding a pink ban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9227" y="126546"/>
            <a:ext cx="332696" cy="50516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/>
          <p:nvPr/>
        </p:nvSpPr>
        <p:spPr>
          <a:xfrm rot="1735203">
            <a:off x="1266932" y="2902945"/>
            <a:ext cx="124072" cy="2461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0"/>
          <p:cNvSpPr/>
          <p:nvPr/>
        </p:nvSpPr>
        <p:spPr>
          <a:xfrm rot="-1862107">
            <a:off x="4875553" y="2893640"/>
            <a:ext cx="123942" cy="24639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818454" y="4896675"/>
            <a:ext cx="49434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rPr>
              <a:t>burnalong®, Burnalong is a registered trademark of Burnalong, Inc. © 2024 Burnalong, Inc. All rights reserved. </a:t>
            </a: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1"/>
          <p:cNvSpPr/>
          <p:nvPr/>
        </p:nvSpPr>
        <p:spPr>
          <a:xfrm>
            <a:off x="2260022" y="2026227"/>
            <a:ext cx="4615200" cy="277200"/>
          </a:xfrm>
          <a:prstGeom prst="roundRect">
            <a:avLst>
              <a:gd name="adj" fmla="val 16667"/>
            </a:avLst>
          </a:prstGeom>
          <a:solidFill>
            <a:srgbClr val="002448"/>
          </a:solidFill>
          <a:ln w="12700" cap="flat" cmpd="sng">
            <a:solidFill>
              <a:srgbClr val="00244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1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0" u="none" strike="noStrike" cap="none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15" name="Google Shape;215;p21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6" name="Google Shape;216;p21" descr="A blue letter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3840" y="4744199"/>
            <a:ext cx="1443532" cy="26651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 txBox="1"/>
          <p:nvPr/>
        </p:nvSpPr>
        <p:spPr>
          <a:xfrm>
            <a:off x="1680013" y="950470"/>
            <a:ext cx="57840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Thanks to your employer, you can upgrade to Burnalong+ for just</a:t>
            </a:r>
            <a:endParaRPr sz="12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8" name="Google Shape;218;p21"/>
          <p:cNvSpPr txBox="1"/>
          <p:nvPr/>
        </p:nvSpPr>
        <p:spPr>
          <a:xfrm>
            <a:off x="2745139" y="1210251"/>
            <a:ext cx="3955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$29/month</a:t>
            </a:r>
            <a:endParaRPr sz="5400" b="1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19" name="Google Shape;219;p21"/>
          <p:cNvCxnSpPr/>
          <p:nvPr/>
        </p:nvCxnSpPr>
        <p:spPr>
          <a:xfrm>
            <a:off x="4559509" y="2432593"/>
            <a:ext cx="15900" cy="2213100"/>
          </a:xfrm>
          <a:prstGeom prst="straightConnector1">
            <a:avLst/>
          </a:prstGeom>
          <a:noFill/>
          <a:ln w="9525" cap="flat" cmpd="sng">
            <a:solidFill>
              <a:srgbClr val="00244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0" name="Google Shape;220;p21" descr="A blue letter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2142" y="2479018"/>
            <a:ext cx="1360574" cy="24808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 txBox="1"/>
          <p:nvPr/>
        </p:nvSpPr>
        <p:spPr>
          <a:xfrm>
            <a:off x="1789039" y="2903270"/>
            <a:ext cx="2628600" cy="17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$29/month</a:t>
            </a:r>
            <a:endParaRPr sz="1400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Any gym in the network, nationwide</a:t>
            </a:r>
            <a:endParaRPr sz="1100"/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No annual fee</a:t>
            </a:r>
            <a:endParaRPr sz="1100"/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No registration fee</a:t>
            </a:r>
            <a:endParaRPr sz="1100"/>
          </a:p>
        </p:txBody>
      </p:sp>
      <p:sp>
        <p:nvSpPr>
          <p:cNvPr id="222" name="Google Shape;222;p21"/>
          <p:cNvSpPr txBox="1"/>
          <p:nvPr/>
        </p:nvSpPr>
        <p:spPr>
          <a:xfrm>
            <a:off x="5122840" y="2435232"/>
            <a:ext cx="3892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Other gyms</a:t>
            </a:r>
            <a:endParaRPr sz="1100"/>
          </a:p>
        </p:txBody>
      </p:sp>
      <p:sp>
        <p:nvSpPr>
          <p:cNvPr id="223" name="Google Shape;223;p21"/>
          <p:cNvSpPr txBox="1"/>
          <p:nvPr/>
        </p:nvSpPr>
        <p:spPr>
          <a:xfrm>
            <a:off x="5122204" y="2903271"/>
            <a:ext cx="3034800" cy="17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Average cost is $35/month</a:t>
            </a:r>
            <a:endParaRPr sz="1400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Limited to one gym</a:t>
            </a:r>
            <a:endParaRPr sz="1100"/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Annual fees</a:t>
            </a:r>
            <a:endParaRPr sz="1100"/>
          </a:p>
          <a:p>
            <a:pPr marL="215900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Registration fees</a:t>
            </a:r>
            <a:endParaRPr sz="1100"/>
          </a:p>
        </p:txBody>
      </p:sp>
      <p:sp>
        <p:nvSpPr>
          <p:cNvPr id="224" name="Google Shape;224;p21"/>
          <p:cNvSpPr/>
          <p:nvPr/>
        </p:nvSpPr>
        <p:spPr>
          <a:xfrm>
            <a:off x="221341" y="91894"/>
            <a:ext cx="600000" cy="6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1"/>
          <p:cNvSpPr txBox="1"/>
          <p:nvPr/>
        </p:nvSpPr>
        <p:spPr>
          <a:xfrm>
            <a:off x="1000299" y="252246"/>
            <a:ext cx="47883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One monthly fee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021" y="115470"/>
            <a:ext cx="500063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/>
          <p:nvPr/>
        </p:nvSpPr>
        <p:spPr>
          <a:xfrm>
            <a:off x="818454" y="4896675"/>
            <a:ext cx="49434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rPr>
              <a:t>burnalong®, Burnalong is a registered trademark of Burnalong, Inc. © 2024 Burnalong, Inc. All rights reserved. </a:t>
            </a: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3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0" u="none" strike="noStrike" cap="none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50" name="Google Shape;250;p23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1" name="Google Shape;251;p23" descr="A screenshot of a c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866" y="1615804"/>
            <a:ext cx="8055190" cy="218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 descr="A blue letter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3694" y="4719566"/>
            <a:ext cx="1443532" cy="26651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3"/>
          <p:cNvSpPr/>
          <p:nvPr/>
        </p:nvSpPr>
        <p:spPr>
          <a:xfrm>
            <a:off x="221341" y="91894"/>
            <a:ext cx="600000" cy="6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3"/>
          <p:cNvSpPr txBox="1"/>
          <p:nvPr/>
        </p:nvSpPr>
        <p:spPr>
          <a:xfrm>
            <a:off x="1000299" y="252246"/>
            <a:ext cx="47883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Let me show you how to upgrade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3" descr="A cartoon character with glass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804" y="170127"/>
            <a:ext cx="357188" cy="44291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3"/>
          <p:cNvSpPr txBox="1"/>
          <p:nvPr/>
        </p:nvSpPr>
        <p:spPr>
          <a:xfrm>
            <a:off x="818454" y="4896675"/>
            <a:ext cx="49434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rPr>
              <a:t>burnalong®, Burnalong is a registered trademark of Burnalong, Inc. © 2024 Burnalong, Inc. All rights reserved. </a:t>
            </a: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4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4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0" u="none" strike="noStrike" cap="none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64" name="Google Shape;264;p24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5" name="Google Shape;265;p24" descr="A blue letter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3840" y="4793466"/>
            <a:ext cx="1443532" cy="26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4" descr="A screenshot of a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8" t="12242" r="1940" b="2081"/>
          <a:stretch/>
        </p:blipFill>
        <p:spPr>
          <a:xfrm>
            <a:off x="496745" y="1509479"/>
            <a:ext cx="8230084" cy="26090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/>
          <p:nvPr/>
        </p:nvSpPr>
        <p:spPr>
          <a:xfrm>
            <a:off x="221341" y="91894"/>
            <a:ext cx="600000" cy="6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4"/>
          <p:cNvSpPr txBox="1"/>
          <p:nvPr/>
        </p:nvSpPr>
        <p:spPr>
          <a:xfrm>
            <a:off x="1000299" y="252246"/>
            <a:ext cx="47883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Cancel at anytime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24" descr="A blue and white cartoon charac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937" y="176086"/>
            <a:ext cx="360864" cy="43656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4"/>
          <p:cNvSpPr txBox="1"/>
          <p:nvPr/>
        </p:nvSpPr>
        <p:spPr>
          <a:xfrm>
            <a:off x="818454" y="4896675"/>
            <a:ext cx="49434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rPr>
              <a:t>burnalong®, Burnalong is a registered trademark of Burnalong, Inc. © 2024 Burnalong, Inc. All rights reserved. </a:t>
            </a: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/>
          <p:nvPr/>
        </p:nvSpPr>
        <p:spPr>
          <a:xfrm>
            <a:off x="3388373" y="1686779"/>
            <a:ext cx="2440500" cy="35700"/>
          </a:xfrm>
          <a:prstGeom prst="rect">
            <a:avLst/>
          </a:prstGeom>
          <a:solidFill>
            <a:srgbClr val="9DE68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77" name="Google Shape;277;p25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5"/>
          <p:cNvSpPr txBox="1"/>
          <p:nvPr/>
        </p:nvSpPr>
        <p:spPr>
          <a:xfrm>
            <a:off x="6811138" y="1448488"/>
            <a:ext cx="17046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Lacking self-esteem</a:t>
            </a:r>
            <a:endParaRPr sz="1100" b="1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9" name="Google Shape;279;p25"/>
          <p:cNvSpPr txBox="1"/>
          <p:nvPr/>
        </p:nvSpPr>
        <p:spPr>
          <a:xfrm>
            <a:off x="3743792" y="1442656"/>
            <a:ext cx="21879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Not sure what to do in the gym</a:t>
            </a:r>
            <a:endParaRPr sz="1100" b="1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0" name="Google Shape;280;p25"/>
          <p:cNvSpPr/>
          <p:nvPr/>
        </p:nvSpPr>
        <p:spPr>
          <a:xfrm>
            <a:off x="642697" y="1686780"/>
            <a:ext cx="1971300" cy="35700"/>
          </a:xfrm>
          <a:prstGeom prst="rect">
            <a:avLst/>
          </a:prstGeom>
          <a:solidFill>
            <a:srgbClr val="F5B0CC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81" name="Google Shape;281;p25"/>
          <p:cNvSpPr/>
          <p:nvPr/>
        </p:nvSpPr>
        <p:spPr>
          <a:xfrm>
            <a:off x="6444900" y="1686324"/>
            <a:ext cx="1824900" cy="38400"/>
          </a:xfrm>
          <a:prstGeom prst="rect">
            <a:avLst/>
          </a:prstGeom>
          <a:solidFill>
            <a:srgbClr val="C3AAEB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82" name="Google Shape;282;p25"/>
          <p:cNvSpPr txBox="1"/>
          <p:nvPr/>
        </p:nvSpPr>
        <p:spPr>
          <a:xfrm>
            <a:off x="983599" y="1448488"/>
            <a:ext cx="21159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You already go to a gym</a:t>
            </a:r>
            <a:endParaRPr sz="1100" b="1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3" name="Google Shape;283;p25"/>
          <p:cNvSpPr txBox="1"/>
          <p:nvPr/>
        </p:nvSpPr>
        <p:spPr>
          <a:xfrm>
            <a:off x="3439967" y="1900063"/>
            <a:ext cx="24282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You do not go to a gym because you're not sure what to do to achieve your health goals.</a:t>
            </a:r>
            <a:endParaRPr sz="10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9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9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84" name="Google Shape;28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5789" y="1161481"/>
            <a:ext cx="697350" cy="6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8454" y="1235431"/>
            <a:ext cx="697350" cy="6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839" y="1235431"/>
            <a:ext cx="697350" cy="6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 txBox="1"/>
          <p:nvPr/>
        </p:nvSpPr>
        <p:spPr>
          <a:xfrm>
            <a:off x="830194" y="4523684"/>
            <a:ext cx="7066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890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5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1.  </a:t>
            </a:r>
            <a:r>
              <a:rPr lang="en" sz="500" b="0" i="0" u="none" strike="noStrike" cap="none">
                <a:solidFill>
                  <a:srgbClr val="504E50"/>
                </a:solidFill>
                <a:latin typeface="DM Sans"/>
                <a:ea typeface="DM Sans"/>
                <a:cs typeface="DM Sans"/>
                <a:sym typeface="DM Sans"/>
              </a:rPr>
              <a:t>Access to Fitness locations provided by Tivity Health Services, LLC, an affiliate of Burnalong, Inc. Fitness locations are not owned or operated by Tivity Health or its affiliates. Burnalong+ Subscription with fitness location access option entitles subscriber to use the fitness location facilities and amenities available to the holder of a basic membership at the fitness locations. Facilities and amenities vary by location.</a:t>
            </a:r>
            <a:endParaRPr sz="500" b="0" i="0" u="none" strike="noStrike" cap="none">
              <a:solidFill>
                <a:srgbClr val="504E5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8" name="Google Shape;288;p25"/>
          <p:cNvSpPr txBox="1"/>
          <p:nvPr/>
        </p:nvSpPr>
        <p:spPr>
          <a:xfrm>
            <a:off x="6325038" y="1823850"/>
            <a:ext cx="225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You do not go to a gym because you are intimidated by the gym atmosphere.</a:t>
            </a:r>
            <a:endParaRPr sz="10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9" name="Google Shape;289;p25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0" u="none" strike="noStrike" cap="none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90" name="Google Shape;290;p25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1" name="Google Shape;291;p25"/>
          <p:cNvSpPr txBox="1"/>
          <p:nvPr/>
        </p:nvSpPr>
        <p:spPr>
          <a:xfrm>
            <a:off x="660181" y="1931276"/>
            <a:ext cx="21975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You already belong and are loyal to a gym.</a:t>
            </a:r>
            <a:endParaRPr sz="100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92" name="Google Shape;292;p25" descr="A blue letter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3840" y="4793466"/>
            <a:ext cx="1443532" cy="26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 descr="A group of people posing for a phot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306" y="2568830"/>
            <a:ext cx="2236734" cy="148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5" descr="A person on a treadmill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63487" y="2571789"/>
            <a:ext cx="2295855" cy="147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 descr="A person and person in a gym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88934" y="2569123"/>
            <a:ext cx="1533502" cy="148327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5"/>
          <p:cNvSpPr/>
          <p:nvPr/>
        </p:nvSpPr>
        <p:spPr>
          <a:xfrm>
            <a:off x="221341" y="91894"/>
            <a:ext cx="600000" cy="6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5"/>
          <p:cNvSpPr txBox="1"/>
          <p:nvPr/>
        </p:nvSpPr>
        <p:spPr>
          <a:xfrm>
            <a:off x="1000299" y="252246"/>
            <a:ext cx="47883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What sounds most like you?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5" descr="A cartoon character lifting weights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8639" y="182311"/>
            <a:ext cx="405565" cy="42411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5"/>
          <p:cNvSpPr txBox="1"/>
          <p:nvPr/>
        </p:nvSpPr>
        <p:spPr>
          <a:xfrm>
            <a:off x="818454" y="4896675"/>
            <a:ext cx="49434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rPr>
              <a:t>burnalong®, Burnalong is a registered trademark of Burnalong, Inc. © 2024 Burnalong, Inc. All rights reserved. </a:t>
            </a: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6"/>
          <p:cNvSpPr/>
          <p:nvPr/>
        </p:nvSpPr>
        <p:spPr>
          <a:xfrm>
            <a:off x="0" y="1547763"/>
            <a:ext cx="9177600" cy="56490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0" u="none" strike="noStrike" cap="none">
              <a:solidFill>
                <a:srgbClr val="0024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07" name="Google Shape;307;p26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26"/>
          <p:cNvSpPr txBox="1"/>
          <p:nvPr/>
        </p:nvSpPr>
        <p:spPr>
          <a:xfrm>
            <a:off x="559050" y="1636438"/>
            <a:ext cx="231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Visit multiple locations</a:t>
            </a:r>
            <a:endParaRPr sz="14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9" name="Google Shape;309;p26"/>
          <p:cNvSpPr txBox="1"/>
          <p:nvPr/>
        </p:nvSpPr>
        <p:spPr>
          <a:xfrm>
            <a:off x="3165993" y="1636438"/>
            <a:ext cx="298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No sign up or cancellation fee</a:t>
            </a:r>
            <a:endParaRPr sz="14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6156625" y="1636438"/>
            <a:ext cx="308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No annual or long-term contract</a:t>
            </a:r>
            <a:endParaRPr sz="14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1" name="Google Shape;311;p26"/>
          <p:cNvSpPr/>
          <p:nvPr/>
        </p:nvSpPr>
        <p:spPr>
          <a:xfrm>
            <a:off x="344200" y="1723438"/>
            <a:ext cx="226200" cy="226200"/>
          </a:xfrm>
          <a:prstGeom prst="ellipse">
            <a:avLst/>
          </a:prstGeom>
          <a:solidFill>
            <a:srgbClr val="002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6"/>
          <p:cNvSpPr/>
          <p:nvPr/>
        </p:nvSpPr>
        <p:spPr>
          <a:xfrm>
            <a:off x="2939792" y="1723438"/>
            <a:ext cx="226200" cy="226200"/>
          </a:xfrm>
          <a:prstGeom prst="ellipse">
            <a:avLst/>
          </a:prstGeom>
          <a:solidFill>
            <a:srgbClr val="002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6"/>
          <p:cNvSpPr/>
          <p:nvPr/>
        </p:nvSpPr>
        <p:spPr>
          <a:xfrm>
            <a:off x="5963950" y="1723438"/>
            <a:ext cx="226200" cy="226200"/>
          </a:xfrm>
          <a:prstGeom prst="ellipse">
            <a:avLst/>
          </a:prstGeom>
          <a:solidFill>
            <a:srgbClr val="002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6"/>
          <p:cNvSpPr txBox="1"/>
          <p:nvPr/>
        </p:nvSpPr>
        <p:spPr>
          <a:xfrm>
            <a:off x="245800" y="1663288"/>
            <a:ext cx="42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100" b="1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2841392" y="1663288"/>
            <a:ext cx="42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100" b="1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5865550" y="1663288"/>
            <a:ext cx="423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100" b="1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17" name="Google Shape;31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300" y="2306338"/>
            <a:ext cx="2498160" cy="182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1550" y="2385853"/>
            <a:ext cx="1326052" cy="167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5238" y="2258713"/>
            <a:ext cx="2114927" cy="212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6" descr="A blue letter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73840" y="4793466"/>
            <a:ext cx="1443532" cy="26651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6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221341" y="91894"/>
            <a:ext cx="600000" cy="6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26"/>
          <p:cNvSpPr txBox="1"/>
          <p:nvPr/>
        </p:nvSpPr>
        <p:spPr>
          <a:xfrm>
            <a:off x="1000299" y="252246"/>
            <a:ext cx="47883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25" rIns="34275" bIns="171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Freedom of choice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26" descr="A logo of a cartoon globe and ey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811" y="185195"/>
            <a:ext cx="393116" cy="4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6"/>
          <p:cNvSpPr txBox="1"/>
          <p:nvPr/>
        </p:nvSpPr>
        <p:spPr>
          <a:xfrm>
            <a:off x="818454" y="4896675"/>
            <a:ext cx="4943400" cy="1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Arial"/>
                <a:ea typeface="Arial"/>
                <a:cs typeface="Arial"/>
                <a:sym typeface="Arial"/>
              </a:rPr>
              <a:t>burnalong®, Burnalong is a registered trademark of Burnalong, Inc. © 2024 Burnalong, Inc. All rights reserved. </a:t>
            </a: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8"/>
          <p:cNvSpPr txBox="1"/>
          <p:nvPr/>
        </p:nvSpPr>
        <p:spPr>
          <a:xfrm>
            <a:off x="835575" y="503925"/>
            <a:ext cx="79971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" sz="2300" b="0" i="0" u="none" strike="noStrike" kern="0" cap="none" spc="0" normalizeH="0" baseline="0" noProof="0">
                <a:ln>
                  <a:noFill/>
                </a:ln>
                <a:solidFill>
                  <a:srgbClr val="002448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MONTHLY LIVE EVENTS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002448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2" name="Google Shape;262;p28"/>
          <p:cNvSpPr/>
          <p:nvPr/>
        </p:nvSpPr>
        <p:spPr>
          <a:xfrm>
            <a:off x="0" y="930975"/>
            <a:ext cx="8218200" cy="35100"/>
          </a:xfrm>
          <a:prstGeom prst="rect">
            <a:avLst/>
          </a:prstGeom>
          <a:solidFill>
            <a:srgbClr val="002448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63" name="Google Shape;263;p28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-104905" y="-4"/>
            <a:ext cx="1082541" cy="122483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/>
          <p:nvPr/>
        </p:nvSpPr>
        <p:spPr>
          <a:xfrm>
            <a:off x="8237848" y="4541756"/>
            <a:ext cx="1329600" cy="1329300"/>
          </a:xfrm>
          <a:prstGeom prst="ellipse">
            <a:avLst/>
          </a:prstGeom>
          <a:solidFill>
            <a:srgbClr val="F5B0CC"/>
          </a:solidFill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7739" y="4764844"/>
            <a:ext cx="1444465" cy="31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 rotWithShape="1">
          <a:blip r:embed="rId5">
            <a:alphaModFix/>
          </a:blip>
          <a:srcRect r="10"/>
          <a:stretch/>
        </p:blipFill>
        <p:spPr>
          <a:xfrm>
            <a:off x="5629225" y="1207948"/>
            <a:ext cx="6546845" cy="322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9952" y="1056510"/>
            <a:ext cx="2953103" cy="37083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4413474" y="3165403"/>
            <a:ext cx="5149800" cy="752100"/>
          </a:xfrm>
          <a:prstGeom prst="roundRect">
            <a:avLst>
              <a:gd name="adj" fmla="val 16667"/>
            </a:avLst>
          </a:prstGeom>
          <a:solidFill>
            <a:srgbClr val="F5F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3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13"/>
          <p:cNvSpPr txBox="1"/>
          <p:nvPr/>
        </p:nvSpPr>
        <p:spPr>
          <a:xfrm>
            <a:off x="4374682" y="2465025"/>
            <a:ext cx="14448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Website:</a:t>
            </a: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well.burnalong.com</a:t>
            </a: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5919973" y="2465025"/>
            <a:ext cx="14448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Mobile website: well.burnalong.com</a:t>
            </a: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7469025" y="2465025"/>
            <a:ext cx="1329600" cy="5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App:</a:t>
            </a: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IOS &amp; Android</a:t>
            </a: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5" name="Google Shape;65;p13"/>
          <p:cNvGrpSpPr/>
          <p:nvPr/>
        </p:nvGrpSpPr>
        <p:grpSpPr>
          <a:xfrm>
            <a:off x="4422640" y="1935266"/>
            <a:ext cx="424201" cy="424201"/>
            <a:chOff x="4328029" y="2402317"/>
            <a:chExt cx="493200" cy="493200"/>
          </a:xfrm>
        </p:grpSpPr>
        <p:sp>
          <p:nvSpPr>
            <p:cNvPr id="66" name="Google Shape;66;p13"/>
            <p:cNvSpPr/>
            <p:nvPr/>
          </p:nvSpPr>
          <p:spPr>
            <a:xfrm>
              <a:off x="4328029" y="2402317"/>
              <a:ext cx="493200" cy="493200"/>
            </a:xfrm>
            <a:prstGeom prst="ellipse">
              <a:avLst/>
            </a:prstGeom>
            <a:solidFill>
              <a:srgbClr val="FF9B6C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67" name="Google Shape;67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48187" y="2554686"/>
              <a:ext cx="252900" cy="252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13"/>
          <p:cNvSpPr/>
          <p:nvPr/>
        </p:nvSpPr>
        <p:spPr>
          <a:xfrm>
            <a:off x="5966324" y="1935266"/>
            <a:ext cx="424200" cy="424200"/>
          </a:xfrm>
          <a:prstGeom prst="ellipse">
            <a:avLst/>
          </a:prstGeom>
          <a:solidFill>
            <a:srgbClr val="9DE6B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7510012" y="1935328"/>
            <a:ext cx="424200" cy="423900"/>
          </a:xfrm>
          <a:prstGeom prst="ellipse">
            <a:avLst/>
          </a:prstGeom>
          <a:solidFill>
            <a:srgbClr val="FFCC78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4">
            <a:alphaModFix/>
          </a:blip>
          <a:srcRect r="10"/>
          <a:stretch/>
        </p:blipFill>
        <p:spPr>
          <a:xfrm>
            <a:off x="-1796136" y="1590725"/>
            <a:ext cx="6545140" cy="32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6271" y="2468535"/>
            <a:ext cx="1138269" cy="213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69661" y="2038571"/>
            <a:ext cx="217406" cy="21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9544" y="2044818"/>
            <a:ext cx="205035" cy="20503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4608834" y="3270544"/>
            <a:ext cx="38952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17780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100"/>
              <a:buFont typeface="DM Sans"/>
              <a:buChar char="●"/>
            </a:pPr>
            <a:r>
              <a:rPr lang="en" sz="1100" dirty="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5</a:t>
            </a:r>
            <a:r>
              <a:rPr lang="en" sz="1100" b="0" i="0" u="none" strike="noStrike" cap="none" dirty="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0,000+ classes across health, wellness, fitness classes </a:t>
            </a:r>
            <a:endParaRPr sz="1100" b="0" i="0" u="none" strike="noStrike" cap="none" dirty="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7780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8"/>
              </a:buClr>
              <a:buSzPts val="1100"/>
              <a:buFont typeface="DM Sans"/>
              <a:buChar char="●"/>
            </a:pPr>
            <a:r>
              <a:rPr lang="en" sz="1100" b="0" i="0" u="none" strike="noStrike" cap="none" dirty="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On your phone (IOS &amp; android), tablet, computer, or cast to your TV</a:t>
            </a:r>
            <a:endParaRPr sz="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978573" y="190339"/>
            <a:ext cx="7995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What is Burnalong?</a:t>
            </a:r>
            <a:endParaRPr sz="500" b="0" i="0" u="none" strike="noStrike" cap="none">
              <a:solidFill>
                <a:srgbClr val="002448"/>
              </a:solidFill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7" name="Google Shape;77;p13"/>
          <p:cNvSpPr/>
          <p:nvPr/>
        </p:nvSpPr>
        <p:spPr>
          <a:xfrm>
            <a:off x="219300" y="847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285" y="259735"/>
            <a:ext cx="599869" cy="27971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© 2023 Burnalong, Inc. All rights reserved. Burnalong, Inc. 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80" name="Google Shape;80;p13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1" name="Google Shape;81;p13" descr="Icon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20350" y="4830516"/>
            <a:ext cx="1278275" cy="24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"/>
          <p:cNvSpPr/>
          <p:nvPr/>
        </p:nvSpPr>
        <p:spPr>
          <a:xfrm>
            <a:off x="0" y="0"/>
            <a:ext cx="9143982" cy="1141398"/>
          </a:xfrm>
          <a:prstGeom prst="flowChartDocument">
            <a:avLst/>
          </a:prstGeom>
          <a:solidFill>
            <a:srgbClr val="182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7"/>
          <p:cNvSpPr/>
          <p:nvPr/>
        </p:nvSpPr>
        <p:spPr>
          <a:xfrm>
            <a:off x="196650" y="2254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0350" y="4820224"/>
            <a:ext cx="1277942" cy="27892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7"/>
          <p:cNvSpPr txBox="1"/>
          <p:nvPr/>
        </p:nvSpPr>
        <p:spPr>
          <a:xfrm>
            <a:off x="1170407" y="3196175"/>
            <a:ext cx="60015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CustomerCare@Burnalong.com</a:t>
            </a:r>
            <a:endParaRPr sz="13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5" name="Google Shape;335;p27"/>
          <p:cNvSpPr txBox="1"/>
          <p:nvPr/>
        </p:nvSpPr>
        <p:spPr>
          <a:xfrm>
            <a:off x="1170403" y="2275397"/>
            <a:ext cx="6001500" cy="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Questions?</a:t>
            </a:r>
            <a:endParaRPr sz="45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6" name="Google Shape;336;p27"/>
          <p:cNvSpPr/>
          <p:nvPr/>
        </p:nvSpPr>
        <p:spPr>
          <a:xfrm>
            <a:off x="1174" y="3052275"/>
            <a:ext cx="5063100" cy="35100"/>
          </a:xfrm>
          <a:prstGeom prst="rect">
            <a:avLst/>
          </a:prstGeom>
          <a:solidFill>
            <a:srgbClr val="002448"/>
          </a:solidFill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37" name="Google Shape;337;p27"/>
          <p:cNvPicPr preferRelativeResize="0"/>
          <p:nvPr/>
        </p:nvPicPr>
        <p:blipFill rotWithShape="1">
          <a:blip r:embed="rId4">
            <a:alphaModFix/>
          </a:blip>
          <a:srcRect r="10"/>
          <a:stretch/>
        </p:blipFill>
        <p:spPr>
          <a:xfrm>
            <a:off x="4803675" y="1307849"/>
            <a:ext cx="6059620" cy="298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138" y="316591"/>
            <a:ext cx="506893" cy="417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/>
          <p:nvPr/>
        </p:nvSpPr>
        <p:spPr>
          <a:xfrm>
            <a:off x="14451" y="976200"/>
            <a:ext cx="9144000" cy="400500"/>
          </a:xfrm>
          <a:prstGeom prst="rect">
            <a:avLst/>
          </a:prstGeom>
          <a:solidFill>
            <a:srgbClr val="F5F5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978573" y="190339"/>
            <a:ext cx="7995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Create your account</a:t>
            </a:r>
            <a:endParaRPr sz="500" b="0" i="0" u="none" strike="noStrike" cap="none">
              <a:solidFill>
                <a:srgbClr val="002448"/>
              </a:solidFill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219300" y="847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075" y="184412"/>
            <a:ext cx="464329" cy="4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© 2023 Burnalong, Inc. All rights reserved. Burnalong, Inc. 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95" name="Google Shape;95;p14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6" name="Google Shape;96;p14" descr="Ico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0350" y="4830516"/>
            <a:ext cx="1278275" cy="245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1;p14">
            <a:extLst>
              <a:ext uri="{FF2B5EF4-FFF2-40B4-BE49-F238E27FC236}">
                <a16:creationId xmlns:a16="http://schemas.microsoft.com/office/drawing/2014/main" id="{960B0AC7-5C53-FE65-15B0-FC8F814EEA25}"/>
              </a:ext>
            </a:extLst>
          </p:cNvPr>
          <p:cNvSpPr txBox="1"/>
          <p:nvPr/>
        </p:nvSpPr>
        <p:spPr>
          <a:xfrm>
            <a:off x="2533050" y="1052425"/>
            <a:ext cx="39237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https://join.burnalong.com/</a:t>
            </a:r>
            <a:r>
              <a:rPr lang="en-US" dirty="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segal</a:t>
            </a:r>
            <a:endParaRPr lang="en-US" sz="1400" b="0" i="0" u="none" strike="noStrike" cap="none" dirty="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" name="Picture 4" descr="A qr code with a number on it&#10;&#10;Description automatically generated">
            <a:extLst>
              <a:ext uri="{FF2B5EF4-FFF2-40B4-BE49-F238E27FC236}">
                <a16:creationId xmlns:a16="http://schemas.microsoft.com/office/drawing/2014/main" id="{21F594FB-520B-FDA5-170A-BA0CBF9B0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677" y="1452925"/>
            <a:ext cx="2002625" cy="33897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978573" y="190339"/>
            <a:ext cx="7995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Landing page</a:t>
            </a:r>
            <a:endParaRPr sz="23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219300" y="847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2372074" y="1065300"/>
            <a:ext cx="4489500" cy="288900"/>
          </a:xfrm>
          <a:prstGeom prst="roundRect">
            <a:avLst>
              <a:gd name="adj" fmla="val 16667"/>
            </a:avLst>
          </a:prstGeom>
          <a:solidFill>
            <a:srgbClr val="002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088" y="184752"/>
            <a:ext cx="310320" cy="39988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© 2023 Burnalong, Inc. All rights reserved. Burnalong, Inc. 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09" name="Google Shape;109;p15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0" name="Google Shape;110;p15" descr="Ico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0350" y="4830516"/>
            <a:ext cx="1278275" cy="245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6;p15">
            <a:extLst>
              <a:ext uri="{FF2B5EF4-FFF2-40B4-BE49-F238E27FC236}">
                <a16:creationId xmlns:a16="http://schemas.microsoft.com/office/drawing/2014/main" id="{5759277B-9508-E288-826D-8A23E5F08A57}"/>
              </a:ext>
            </a:extLst>
          </p:cNvPr>
          <p:cNvSpPr txBox="1"/>
          <p:nvPr/>
        </p:nvSpPr>
        <p:spPr>
          <a:xfrm>
            <a:off x="2304450" y="1084650"/>
            <a:ext cx="46788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0" i="0" u="sng" strike="noStrike" cap="none" dirty="0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</a:rPr>
              <a:t>https://join.burnalong.com/</a:t>
            </a:r>
            <a:r>
              <a:rPr lang="en" sz="1400" b="0" i="0" u="sng" strike="noStrike" cap="none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segal</a:t>
            </a:r>
            <a:endParaRPr sz="1400" b="0" i="0" u="sng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C2D1F-9DC9-384A-CED7-04E16FAA5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252" y="1379079"/>
            <a:ext cx="5937196" cy="333274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978573" y="190339"/>
            <a:ext cx="7995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Registration page</a:t>
            </a:r>
            <a:endParaRPr sz="500" b="0" i="0" u="none" strike="noStrike" cap="none">
              <a:solidFill>
                <a:srgbClr val="002448"/>
              </a:solidFill>
              <a:highlight>
                <a:srgbClr val="FFFF00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219300" y="847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2519275" y="1102350"/>
            <a:ext cx="3877800" cy="288900"/>
          </a:xfrm>
          <a:prstGeom prst="roundRect">
            <a:avLst>
              <a:gd name="adj" fmla="val 16667"/>
            </a:avLst>
          </a:prstGeom>
          <a:solidFill>
            <a:srgbClr val="002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363" y="181474"/>
            <a:ext cx="427748" cy="40644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© 2023 Burnalong, Inc. All rights reserved. Burnalong, Inc. 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24" name="Google Shape;124;p16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" name="Google Shape;125;p16" descr="Ico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0350" y="4830516"/>
            <a:ext cx="1278275" cy="2452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1;p16">
            <a:extLst>
              <a:ext uri="{FF2B5EF4-FFF2-40B4-BE49-F238E27FC236}">
                <a16:creationId xmlns:a16="http://schemas.microsoft.com/office/drawing/2014/main" id="{3A4F21F2-1F12-9F5B-E431-EA4EC0B2E2E4}"/>
              </a:ext>
            </a:extLst>
          </p:cNvPr>
          <p:cNvSpPr txBox="1"/>
          <p:nvPr/>
        </p:nvSpPr>
        <p:spPr>
          <a:xfrm>
            <a:off x="2152025" y="1121700"/>
            <a:ext cx="45489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0" i="0" u="sng" strike="noStrike" cap="none" dirty="0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</a:rPr>
              <a:t>https://join.burnalong.com/</a:t>
            </a:r>
            <a:r>
              <a:rPr lang="en" sz="1400" b="0" i="0" u="sng" strike="noStrike" cap="none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segal</a:t>
            </a:r>
            <a:endParaRPr sz="1400" b="0" i="0" u="sng" strike="noStrike" cap="none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EA6AE-FE6C-D94E-4AAF-7B4A66854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725" y="1532310"/>
            <a:ext cx="4548900" cy="325095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978573" y="190339"/>
            <a:ext cx="7995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3 ways to take a class</a:t>
            </a:r>
            <a:endParaRPr sz="23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219300" y="847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 l="5725" t="13567" r="13746" b="14988"/>
          <a:stretch/>
        </p:blipFill>
        <p:spPr>
          <a:xfrm>
            <a:off x="719587" y="1473571"/>
            <a:ext cx="251307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/>
          <p:nvPr/>
        </p:nvSpPr>
        <p:spPr>
          <a:xfrm>
            <a:off x="766450" y="3626450"/>
            <a:ext cx="1506600" cy="520200"/>
          </a:xfrm>
          <a:prstGeom prst="roundRect">
            <a:avLst>
              <a:gd name="adj" fmla="val 16667"/>
            </a:avLst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7"/>
          <p:cNvSpPr/>
          <p:nvPr/>
        </p:nvSpPr>
        <p:spPr>
          <a:xfrm>
            <a:off x="5911935" y="1473568"/>
            <a:ext cx="2513100" cy="22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839107" y="3765347"/>
            <a:ext cx="13188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Alone</a:t>
            </a:r>
            <a:endParaRPr sz="5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4">
            <a:alphaModFix/>
          </a:blip>
          <a:srcRect l="5917" t="27225" r="14861" b="8836"/>
          <a:stretch/>
        </p:blipFill>
        <p:spPr>
          <a:xfrm>
            <a:off x="5911690" y="1473572"/>
            <a:ext cx="2513070" cy="202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5">
            <a:alphaModFix/>
          </a:blip>
          <a:srcRect l="6183" t="34015" r="14438" b="20216"/>
          <a:stretch/>
        </p:blipFill>
        <p:spPr>
          <a:xfrm>
            <a:off x="5911933" y="2625703"/>
            <a:ext cx="2513070" cy="10767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7"/>
          <p:cNvGrpSpPr/>
          <p:nvPr/>
        </p:nvGrpSpPr>
        <p:grpSpPr>
          <a:xfrm>
            <a:off x="3315659" y="1473572"/>
            <a:ext cx="2513088" cy="2228849"/>
            <a:chOff x="8839400" y="3929525"/>
            <a:chExt cx="6699782" cy="5943599"/>
          </a:xfrm>
        </p:grpSpPr>
        <p:pic>
          <p:nvPicPr>
            <p:cNvPr id="142" name="Google Shape;142;p17"/>
            <p:cNvPicPr preferRelativeResize="0"/>
            <p:nvPr/>
          </p:nvPicPr>
          <p:blipFill rotWithShape="1">
            <a:blip r:embed="rId6">
              <a:alphaModFix/>
            </a:blip>
            <a:srcRect l="6331" r="49176"/>
            <a:stretch/>
          </p:blipFill>
          <p:spPr>
            <a:xfrm>
              <a:off x="8839400" y="3929525"/>
              <a:ext cx="4569600" cy="5943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7"/>
            <p:cNvPicPr preferRelativeResize="0"/>
            <p:nvPr/>
          </p:nvPicPr>
          <p:blipFill rotWithShape="1">
            <a:blip r:embed="rId6">
              <a:alphaModFix/>
            </a:blip>
            <a:srcRect l="70893"/>
            <a:stretch/>
          </p:blipFill>
          <p:spPr>
            <a:xfrm>
              <a:off x="12549256" y="3929525"/>
              <a:ext cx="2989926" cy="59435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17"/>
          <p:cNvSpPr/>
          <p:nvPr/>
        </p:nvSpPr>
        <p:spPr>
          <a:xfrm>
            <a:off x="3373575" y="3626450"/>
            <a:ext cx="1506600" cy="520200"/>
          </a:xfrm>
          <a:prstGeom prst="roundRect">
            <a:avLst>
              <a:gd name="adj" fmla="val 16667"/>
            </a:avLst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3511025" y="3655411"/>
            <a:ext cx="1318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Live at home with others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5980700" y="3626450"/>
            <a:ext cx="2319900" cy="520200"/>
          </a:xfrm>
          <a:prstGeom prst="roundRect">
            <a:avLst>
              <a:gd name="adj" fmla="val 16667"/>
            </a:avLst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6031275" y="3655400"/>
            <a:ext cx="2269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In-person with colleagues, friends, or family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7073" y="163301"/>
            <a:ext cx="464342" cy="44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© 2023 Burnalong, Inc. All rights reserved. Burnalong, Inc. 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50" name="Google Shape;150;p17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1" name="Google Shape;151;p17" descr="Icon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0350" y="4830516"/>
            <a:ext cx="1278275" cy="24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251" y="1171884"/>
            <a:ext cx="7269603" cy="38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/>
          <p:nvPr/>
        </p:nvSpPr>
        <p:spPr>
          <a:xfrm>
            <a:off x="0" y="0"/>
            <a:ext cx="9143982" cy="1141398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978573" y="190339"/>
            <a:ext cx="7995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More choice, engagement, &amp; authentic instructors</a:t>
            </a:r>
            <a:endParaRPr sz="2300" b="0" i="0" u="none" strike="noStrike" cap="none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0" name="Google Shape;160;p18"/>
          <p:cNvSpPr/>
          <p:nvPr/>
        </p:nvSpPr>
        <p:spPr>
          <a:xfrm>
            <a:off x="196650" y="2254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978574" y="606142"/>
            <a:ext cx="7785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dirty="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7</a:t>
            </a:r>
            <a:r>
              <a:rPr lang="en" sz="1200" b="0" i="0" u="none" strike="noStrike" cap="none" dirty="0">
                <a:solidFill>
                  <a:srgbClr val="002448"/>
                </a:solidFill>
                <a:latin typeface="DM Sans"/>
                <a:ea typeface="DM Sans"/>
                <a:cs typeface="DM Sans"/>
                <a:sym typeface="DM Sans"/>
              </a:rPr>
              <a:t>0+ categories covering every area of health and wellness</a:t>
            </a:r>
            <a:endParaRPr sz="1200" b="0" i="0" u="none" strike="noStrike" cap="none" dirty="0">
              <a:solidFill>
                <a:srgbClr val="002448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50" y="331991"/>
            <a:ext cx="310319" cy="38681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8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002448"/>
                </a:solidFill>
                <a:latin typeface="Calibri"/>
                <a:ea typeface="Calibri"/>
                <a:cs typeface="Calibri"/>
                <a:sym typeface="Calibri"/>
              </a:rPr>
              <a:t>© 2023 Burnalong, Inc. All rights reserved. Burnalong, Inc. Confidential &amp; Proprietary.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1" u="none" strike="noStrike" cap="none">
              <a:solidFill>
                <a:srgbClr val="53535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64" name="Google Shape;164;p18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5" name="Google Shape;165;p18" descr="Ic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0350" y="4830516"/>
            <a:ext cx="1278275" cy="24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/>
          <p:nvPr/>
        </p:nvSpPr>
        <p:spPr>
          <a:xfrm>
            <a:off x="-1" y="0"/>
            <a:ext cx="9143982" cy="799254"/>
          </a:xfrm>
          <a:prstGeom prst="flowChartDocument">
            <a:avLst/>
          </a:prstGeom>
          <a:solidFill>
            <a:srgbClr val="BE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978573" y="190339"/>
            <a:ext cx="79950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" sz="2300" b="0" i="0" u="none" strike="noStrike" kern="0" cap="none" spc="0" normalizeH="0" baseline="0" noProof="0">
                <a:ln>
                  <a:noFill/>
                </a:ln>
                <a:solidFill>
                  <a:srgbClr val="002448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4 free sub-accounts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002448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219300" y="84750"/>
            <a:ext cx="600000" cy="60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714" y="210536"/>
            <a:ext cx="573002" cy="34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9467" y="1035701"/>
            <a:ext cx="6243441" cy="365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/>
          <p:nvPr/>
        </p:nvSpPr>
        <p:spPr>
          <a:xfrm>
            <a:off x="6620622" y="4060116"/>
            <a:ext cx="1014000" cy="255600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34300" rIns="34300" bIns="343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864544" y="4924329"/>
            <a:ext cx="3293400" cy="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" sz="600" b="0" i="0" u="none" strike="noStrike" kern="0" cap="none" spc="0" normalizeH="0" baseline="0" noProof="0">
                <a:ln>
                  <a:noFill/>
                </a:ln>
                <a:solidFill>
                  <a:srgbClr val="00244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© 2023 Burnalong, Inc. All rights reserved. Burnalong, Inc. Confidential &amp; Proprietary.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endParaRPr kumimoji="0" sz="600" b="0" i="1" u="none" strike="noStrike" kern="0" cap="none" spc="0" normalizeH="0" baseline="0" noProof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91" name="Google Shape;191;p20"/>
          <p:cNvCxnSpPr/>
          <p:nvPr/>
        </p:nvCxnSpPr>
        <p:spPr>
          <a:xfrm>
            <a:off x="277046" y="5011766"/>
            <a:ext cx="439200" cy="0"/>
          </a:xfrm>
          <a:prstGeom prst="straightConnector1">
            <a:avLst/>
          </a:prstGeom>
          <a:noFill/>
          <a:ln w="28575" cap="flat" cmpd="sng">
            <a:solidFill>
              <a:srgbClr val="BEEDE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2" name="Google Shape;192;p20" descr="Ico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0350" y="4830516"/>
            <a:ext cx="1278275" cy="24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166069ca4_0_106"/>
          <p:cNvSpPr txBox="1"/>
          <p:nvPr/>
        </p:nvSpPr>
        <p:spPr>
          <a:xfrm>
            <a:off x="836548" y="503925"/>
            <a:ext cx="7995038" cy="38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94" tIns="17147" rIns="34294" bIns="17147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  <a:tabLst/>
              <a:defRPr/>
            </a:pPr>
            <a:r>
              <a:rPr kumimoji="0" lang="en-US" sz="2288" b="0" i="0" u="none" strike="noStrike" kern="0" cap="none" spc="0" normalizeH="0" baseline="0" noProof="0">
                <a:ln>
                  <a:noFill/>
                </a:ln>
                <a:solidFill>
                  <a:srgbClr val="002448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4 FREE SUB-ACCOUNTS</a:t>
            </a:r>
            <a:endParaRPr kumimoji="0" sz="2288" b="0" i="0" u="none" strike="noStrike" kern="0" cap="none" spc="0" normalizeH="0" baseline="0" noProof="0">
              <a:ln>
                <a:noFill/>
              </a:ln>
              <a:solidFill>
                <a:srgbClr val="002448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8" name="Google Shape;198;g10166069ca4_0_106"/>
          <p:cNvSpPr/>
          <p:nvPr/>
        </p:nvSpPr>
        <p:spPr>
          <a:xfrm>
            <a:off x="1191" y="930975"/>
            <a:ext cx="8216100" cy="35100"/>
          </a:xfrm>
          <a:prstGeom prst="rect">
            <a:avLst/>
          </a:prstGeom>
          <a:solidFill>
            <a:srgbClr val="002448"/>
          </a:solidFill>
          <a:ln>
            <a:noFill/>
          </a:ln>
        </p:spPr>
        <p:txBody>
          <a:bodyPr spcFirstLastPara="1" wrap="square" lIns="34294" tIns="17147" rIns="34294" bIns="1714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tabLst/>
              <a:defRPr/>
            </a:pPr>
            <a:endParaRPr kumimoji="0" sz="13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9" name="Google Shape;199;g10166069ca4_0_106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-103687" y="-4"/>
            <a:ext cx="1082540" cy="122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0166069ca4_0_106"/>
          <p:cNvSpPr/>
          <p:nvPr/>
        </p:nvSpPr>
        <p:spPr>
          <a:xfrm>
            <a:off x="8236893" y="4541756"/>
            <a:ext cx="1329300" cy="1329300"/>
          </a:xfrm>
          <a:prstGeom prst="ellipse">
            <a:avLst/>
          </a:prstGeom>
          <a:solidFill>
            <a:srgbClr val="9DE6B4"/>
          </a:solidFill>
          <a:ln>
            <a:noFill/>
          </a:ln>
        </p:spPr>
        <p:txBody>
          <a:bodyPr spcFirstLastPara="1" wrap="square" lIns="34294" tIns="34294" rIns="34294" bIns="34294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48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1" name="Google Shape;201;g10166069ca4_0_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6941" y="4764844"/>
            <a:ext cx="1444462" cy="31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10166069ca4_0_106"/>
          <p:cNvPicPr preferRelativeResize="0"/>
          <p:nvPr/>
        </p:nvPicPr>
        <p:blipFill rotWithShape="1">
          <a:blip r:embed="rId5">
            <a:alphaModFix/>
          </a:blip>
          <a:srcRect t="13793" b="49935"/>
          <a:stretch/>
        </p:blipFill>
        <p:spPr>
          <a:xfrm>
            <a:off x="951867" y="1189163"/>
            <a:ext cx="7240266" cy="1942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01">
      <a:dk1>
        <a:srgbClr val="999999"/>
      </a:dk1>
      <a:lt1>
        <a:srgbClr val="FFFFFF"/>
      </a:lt1>
      <a:dk2>
        <a:srgbClr val="232C34"/>
      </a:dk2>
      <a:lt2>
        <a:srgbClr val="FFFFFF"/>
      </a:lt2>
      <a:accent1>
        <a:srgbClr val="E98756"/>
      </a:accent1>
      <a:accent2>
        <a:srgbClr val="EC694D"/>
      </a:accent2>
      <a:accent3>
        <a:srgbClr val="EF443A"/>
      </a:accent3>
      <a:accent4>
        <a:srgbClr val="3E3B3E"/>
      </a:accent4>
      <a:accent5>
        <a:srgbClr val="6C696C"/>
      </a:accent5>
      <a:accent6>
        <a:srgbClr val="D9D6D9"/>
      </a:accent6>
      <a:hlink>
        <a:srgbClr val="F6F7F6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Office Theme">
  <a:themeElements>
    <a:clrScheme name="NEW 01">
      <a:dk1>
        <a:srgbClr val="999999"/>
      </a:dk1>
      <a:lt1>
        <a:srgbClr val="FFFFFF"/>
      </a:lt1>
      <a:dk2>
        <a:srgbClr val="232C34"/>
      </a:dk2>
      <a:lt2>
        <a:srgbClr val="FFFFFF"/>
      </a:lt2>
      <a:accent1>
        <a:srgbClr val="E98756"/>
      </a:accent1>
      <a:accent2>
        <a:srgbClr val="EC694D"/>
      </a:accent2>
      <a:accent3>
        <a:srgbClr val="EF443A"/>
      </a:accent3>
      <a:accent4>
        <a:srgbClr val="3E3B3E"/>
      </a:accent4>
      <a:accent5>
        <a:srgbClr val="6C696C"/>
      </a:accent5>
      <a:accent6>
        <a:srgbClr val="D9D6D9"/>
      </a:accent6>
      <a:hlink>
        <a:srgbClr val="F6F7F6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882</Words>
  <Application>Microsoft Office PowerPoint</Application>
  <PresentationFormat>On-screen Show (16:9)</PresentationFormat>
  <Paragraphs>120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Roboto</vt:lpstr>
      <vt:lpstr>Calibri</vt:lpstr>
      <vt:lpstr>Montserrat Light</vt:lpstr>
      <vt:lpstr>DM Sans</vt:lpstr>
      <vt:lpstr>Montserrat</vt:lpstr>
      <vt:lpstr>Office Theme</vt:lpstr>
      <vt:lpstr>18_Office Theme</vt:lpstr>
      <vt:lpstr>Custom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Sharelis, Megan</cp:lastModifiedBy>
  <cp:revision>1</cp:revision>
  <dcterms:modified xsi:type="dcterms:W3CDTF">2024-10-02T17:03:43Z</dcterms:modified>
</cp:coreProperties>
</file>